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56" r:id="rId2"/>
    <p:sldId id="268" r:id="rId3"/>
    <p:sldId id="260" r:id="rId4"/>
    <p:sldId id="259" r:id="rId5"/>
    <p:sldId id="265" r:id="rId6"/>
    <p:sldId id="290" r:id="rId7"/>
    <p:sldId id="270" r:id="rId8"/>
    <p:sldId id="280" r:id="rId9"/>
    <p:sldId id="276" r:id="rId10"/>
    <p:sldId id="266" r:id="rId11"/>
    <p:sldId id="281" r:id="rId12"/>
    <p:sldId id="263" r:id="rId13"/>
    <p:sldId id="278" r:id="rId14"/>
    <p:sldId id="275" r:id="rId15"/>
    <p:sldId id="282" r:id="rId16"/>
    <p:sldId id="271" r:id="rId17"/>
    <p:sldId id="284" r:id="rId18"/>
    <p:sldId id="272" r:id="rId19"/>
    <p:sldId id="287" r:id="rId20"/>
    <p:sldId id="262" r:id="rId21"/>
    <p:sldId id="286" r:id="rId22"/>
    <p:sldId id="277" r:id="rId23"/>
    <p:sldId id="289" r:id="rId24"/>
    <p:sldId id="288" r:id="rId25"/>
    <p:sldId id="273" r:id="rId26"/>
    <p:sldId id="264" r:id="rId27"/>
    <p:sldId id="261" r:id="rId28"/>
    <p:sldId id="291" r:id="rId29"/>
    <p:sldId id="267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9900CC"/>
    <a:srgbClr val="FF3399"/>
    <a:srgbClr val="FF3300"/>
    <a:srgbClr val="009900"/>
    <a:srgbClr val="66FF33"/>
    <a:srgbClr val="FF99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4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06"/>
    </p:cViewPr>
  </p:sorter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2D22F93F-1D57-467B-9AA4-633CE1CD28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02E2F434-DD8F-495A-A820-A9FC4924C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B5D56-81AC-4BE1-9935-6EBA6AB852AC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6310D54-D7DC-4D1A-9F92-B9500316FD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35B409A2-321A-4EE5-A8D1-F1905854D7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32C8A-EDEB-4297-8F6E-BDF8A0CCC0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98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EF1FDF-61E7-4FD3-AD48-350BC4024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D7A4EAFA-F984-4D87-ADAD-E33CC5185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1C1DEDA-C1CD-4E21-98EB-1626EB18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78FFC4C-E6A5-43C9-8E1F-7F50551F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59A60E8-618D-49F8-9599-7E462085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3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21B6A76-4CA3-423D-B713-AA42CB44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99C1B82-D6DD-408B-AA83-C993F2D7E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836BAE5-ACAA-4F42-AEBA-951811FB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0D204D4-FD36-4764-89D1-EC95F4DB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A9AE540-EDD1-4617-BCF7-F8215AFA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4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31994554-9C4F-40C0-AD59-B17AB27DC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9693C7E-4858-43E9-A88A-D9871399C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260D124-3CB3-4831-AE16-BDCF343A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A2C4C5E-0EC2-46F2-81FA-78957203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AF47EAC-E881-408F-A0C4-4D8A3805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8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50E31A6-5AB6-4AED-9643-9D79BAEF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DAC5C60-577E-4835-BF31-B6DB7CD0B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EBCDAB1-543F-4368-AC85-C64EA7AA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FD921A7-BADE-4838-A8B2-9594EA37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FF32562-C82F-477A-9286-DA73A6B25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4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9C7706-5CEC-4D3C-BE5C-8CAE7C9F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99DB291-3444-47F6-919D-B3C4EDD6B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A04C58D-64A9-4122-949D-77417619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FFDBD1B-ACD0-439C-AFF6-B5CE4A49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D6F641E-6FB4-42E2-A0F0-F3DB53C3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5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F52EE5-B54D-45EB-BC88-51B59DB6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4409ECA-005D-4880-B4DD-83083D3E5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06CC988-F3B1-4B59-A1B3-ED6E741C4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6AEF31F-86D7-4C98-A1A7-C13E87AC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AE03840-4507-48D5-BD49-04A03C31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DB779EA-7D0D-4CE8-B4CD-BF4A9426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8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1023FAA-85DA-436E-9939-33D907B3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C191AA1-3951-41C3-B6C0-146E381E1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B341A255-C946-41C4-827A-9A4E97689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68A1D750-ADDB-4F8C-AB46-D455C6D75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1CCEDF65-E124-46D6-A328-8BDB92320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A651A556-8A72-4DBC-AAF2-BC212FE7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A0E910F-1A0A-4881-B886-3ABC0760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3FF89EA8-E161-45FA-8088-C2A74259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60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0C463F-5E7B-47C2-8600-1657832C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DE23B33-042C-4322-8838-4F7397BF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1E093C3-F94F-4E69-8F98-8A061AAE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33C796B-70F8-4C4E-80DF-A2F3BEB0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25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33C65678-0DAD-488D-937D-ED5147B1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C3CC5E14-C4B9-44DB-802C-DE7A3D1F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06B494A-7656-435F-BCC3-70FC8B3E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345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5ED690-A689-43E7-B6E2-D26B5664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584C95B-C1B2-4633-86AF-CA859EDAE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EA1A7885-3F18-4D14-818C-A1E971CAE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FCF8E300-0095-4948-A6E9-E392CA27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8424058-C72E-4676-83AB-D8FA64BC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CE08E8B-BF2F-4EC0-B95A-CBB47830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3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63C34E-947E-4B9D-86C0-39ADAF829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D9BE348B-8255-49D8-BCF8-C448612C3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EBDB64B-45C5-44A7-B6DD-9A6ECB2D1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582190C-7B72-4404-B5C2-FBD4414D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B902C90-9936-4510-A604-5EA0EBDA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191018D-4ACE-47AC-A127-55B9D76D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2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0B35EB1D-B997-4CE8-9F3F-26359447C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5067795-FE4C-4BCF-8A34-B2DC23428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C93F7D5-6DE0-4A42-B382-9BDB71D4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5315-71A1-4A26-8C7F-078CB824E717}" type="datetimeFigureOut">
              <a:rPr lang="pl-PL" smtClean="0"/>
              <a:t>20.11.2020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5297CBD-B267-4BF4-AC20-00951D73B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F3F8CB1-AAA1-430C-808D-5D7C8F157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68EEE-A95B-4781-85B0-B0D9941B90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3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30.png"/><Relationship Id="rId21" Type="http://schemas.openxmlformats.org/officeDocument/2006/relationships/image" Target="../media/image43.png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17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97F5767-3C46-4136-9341-5C901619F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8882" y="1275541"/>
            <a:ext cx="8445863" cy="2747820"/>
          </a:xfrm>
        </p:spPr>
        <p:txBody>
          <a:bodyPr>
            <a:normAutofit/>
          </a:bodyPr>
          <a:lstStyle/>
          <a:p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Znajdź się </a:t>
            </a:r>
            <a:b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wśród życzliwych!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93CF323-DAC8-4A3F-8BC9-DCEA00302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7373" y="4440509"/>
            <a:ext cx="7498380" cy="1350691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21 listopada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/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Światowy Dzień Życzliwości i Pozdrowień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5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A52AEC1-6683-4118-92FA-F6EA7A69EF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612" y="815842"/>
            <a:ext cx="9258776" cy="522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40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3FF9EF4-B37E-46EA-90DF-789ED6EAB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54" y="265815"/>
            <a:ext cx="10590029" cy="643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osoba, dziecko, wewnątrz, mały&#10;&#10;Opis wygenerowany automatycznie">
            <a:extLst>
              <a:ext uri="{FF2B5EF4-FFF2-40B4-BE49-F238E27FC236}">
                <a16:creationId xmlns:a16="http://schemas.microsoft.com/office/drawing/2014/main" xmlns="" id="{F6303894-34BD-4E6C-8826-02CE314C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9" y="744279"/>
            <a:ext cx="9810307" cy="551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83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441622BF-DB32-4809-B454-AEB0E1D95B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151" y="0"/>
            <a:ext cx="45134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D60D29E-60A5-4856-B8A8-C47E0EF1F9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74" y="3059253"/>
            <a:ext cx="6316239" cy="360570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4A2D33D-4F85-4666-B144-396C03EF19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0" b="96226" l="9823" r="89905">
                        <a14:foregroundMark x1="64659" y1="21828" x2="65075" y2="26587"/>
                        <a14:foregroundMark x1="29745" y1="86132" x2="29877" y2="86964"/>
                        <a14:foregroundMark x1="29021" y1="81582" x2="29566" y2="85009"/>
                        <a14:foregroundMark x1="27694" y1="73242" x2="27996" y2="75140"/>
                        <a14:foregroundMark x1="60046" y1="81637" x2="61119" y2="78559"/>
                        <a14:foregroundMark x1="37244" y1="15437" x2="44884" y2="6518"/>
                        <a14:foregroundMark x1="44884" y1="6518" x2="53070" y2="9605"/>
                        <a14:backgroundMark x1="17326" y1="43053" x2="13506" y2="28816"/>
                        <a14:backgroundMark x1="13506" y1="28816" x2="17872" y2="16467"/>
                        <a14:backgroundMark x1="17872" y1="16467" x2="27831" y2="9777"/>
                        <a14:backgroundMark x1="27831" y1="9777" x2="38745" y2="8405"/>
                        <a14:backgroundMark x1="47154" y1="3118" x2="48840" y2="2058"/>
                        <a14:backgroundMark x1="46604" y1="3464" x2="46896" y2="3280"/>
                        <a14:backgroundMark x1="38745" y1="8405" x2="40447" y2="7335"/>
                        <a14:backgroundMark x1="48840" y1="2058" x2="49499" y2="2577"/>
                        <a14:backgroundMark x1="67283" y1="11778" x2="81446" y2="15609"/>
                        <a14:backgroundMark x1="81446" y1="15609" x2="86903" y2="27101"/>
                        <a14:backgroundMark x1="86903" y1="27101" x2="86903" y2="41509"/>
                        <a14:backgroundMark x1="86903" y1="41509" x2="81855" y2="53173"/>
                        <a14:backgroundMark x1="81855" y1="53173" x2="84584" y2="80274"/>
                        <a14:backgroundMark x1="84584" y1="80274" x2="75171" y2="87993"/>
                        <a14:backgroundMark x1="75171" y1="87993" x2="57547" y2="91059"/>
                        <a14:backgroundMark x1="26444" y1="87691" x2="17599" y2="74614"/>
                        <a14:backgroundMark x1="27108" y1="88673" x2="26516" y2="87798"/>
                        <a14:backgroundMark x1="17599" y1="74614" x2="9141" y2="65523"/>
                        <a14:backgroundMark x1="9141" y1="65523" x2="11187" y2="51801"/>
                        <a14:backgroundMark x1="11187" y1="51801" x2="18417" y2="42196"/>
                        <a14:backgroundMark x1="18417" y1="42196" x2="18963" y2="42024"/>
                        <a14:backgroundMark x1="48431" y1="4974" x2="59209" y2="6861"/>
                        <a14:backgroundMark x1="59209" y1="6861" x2="65621" y2="17496"/>
                        <a14:backgroundMark x1="65621" y1="17496" x2="72169" y2="14408"/>
                        <a14:backgroundMark x1="60437" y1="16810" x2="70668" y2="19211"/>
                        <a14:backgroundMark x1="70668" y1="19211" x2="72306" y2="19039"/>
                        <a14:backgroundMark x1="35607" y1="13551" x2="35607" y2="13551"/>
                        <a14:backgroundMark x1="31241" y1="13036" x2="41157" y2="8460"/>
                        <a14:backgroundMark x1="51491" y1="4754" x2="51978" y2="4631"/>
                        <a14:backgroundMark x1="26467" y1="95883" x2="60709" y2="97599"/>
                        <a14:backgroundMark x1="51705" y1="93997" x2="58254" y2="83705"/>
                        <a14:backgroundMark x1="58254" y1="83705" x2="62892" y2="88165"/>
                        <a14:backgroundMark x1="57435" y1="89537" x2="57162" y2="92967"/>
                        <a14:backgroundMark x1="54843" y1="95712" x2="53615" y2="94511"/>
                        <a14:backgroundMark x1="57026" y1="86621" x2="54161" y2="93825"/>
                        <a14:backgroundMark x1="33424" y1="93139" x2="30150" y2="79588"/>
                        <a14:backgroundMark x1="30150" y1="79588" x2="25102" y2="75815"/>
                        <a14:backgroundMark x1="32742" y1="92281" x2="29468" y2="89365"/>
                        <a14:backgroundMark x1="29741" y1="84563" x2="30559" y2="84048"/>
                        <a14:backgroundMark x1="29877" y1="92110" x2="29059" y2="86278"/>
                        <a14:backgroundMark x1="30150" y1="90395" x2="29059" y2="80961"/>
                        <a14:backgroundMark x1="37715" y1="14063" x2="33424" y2="13036"/>
                        <a14:backgroundMark x1="37565" y1="14501" x2="32742" y2="12178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371" y="0"/>
            <a:ext cx="4968789" cy="3951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89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A1ADB3E-9F68-46E7-8A20-1419626C7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20" y="796925"/>
            <a:ext cx="9203832" cy="517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djęcie, pokryte, trawa, graffiti&#10;&#10;Opis wygenerowany automatycznie">
            <a:extLst>
              <a:ext uri="{FF2B5EF4-FFF2-40B4-BE49-F238E27FC236}">
                <a16:creationId xmlns:a16="http://schemas.microsoft.com/office/drawing/2014/main" xmlns="" id="{951196A5-56DE-4E44-85A4-C0B94F36C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36" y="197369"/>
            <a:ext cx="11066128" cy="622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4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4258F60-4F78-4767-A37A-A93951A77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5549">
            <a:off x="1454563" y="-7453"/>
            <a:ext cx="5593883" cy="244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4DC734D-D2E4-4DE6-9D71-905C8393D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477" y="3165167"/>
            <a:ext cx="7460524" cy="323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3BEFC3B-2BE5-4F14-94FF-53C8E79B1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6386">
            <a:off x="8025887" y="482030"/>
            <a:ext cx="3804139" cy="299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51799F1-AA84-40A5-A5E2-B65AE87DE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58924">
            <a:off x="206770" y="3464257"/>
            <a:ext cx="4665775" cy="236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41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15505DD-9608-443C-875E-06FFEE1B7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53" y="754913"/>
            <a:ext cx="9414539" cy="529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922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6C50F0C-FF06-48FF-819D-E4F8ADA7B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61" y="1102483"/>
            <a:ext cx="10944139" cy="490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8167B4A-E195-4AC6-9047-F26CC779B13A}"/>
              </a:ext>
            </a:extLst>
          </p:cNvPr>
          <p:cNvSpPr txBox="1"/>
          <p:nvPr/>
        </p:nvSpPr>
        <p:spPr>
          <a:xfrm>
            <a:off x="7051613" y="3436259"/>
            <a:ext cx="4733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A może mały rebus?</a:t>
            </a:r>
          </a:p>
        </p:txBody>
      </p:sp>
    </p:spTree>
    <p:extLst>
      <p:ext uri="{BB962C8B-B14F-4D97-AF65-F5344CB8AC3E}">
        <p14:creationId xmlns:p14="http://schemas.microsoft.com/office/powerpoint/2010/main" val="9083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58A10CA3-4EF6-43D6-8483-AB4407B7DA4B}"/>
              </a:ext>
            </a:extLst>
          </p:cNvPr>
          <p:cNvSpPr/>
          <p:nvPr/>
        </p:nvSpPr>
        <p:spPr>
          <a:xfrm rot="19406727">
            <a:off x="-3263" y="688209"/>
            <a:ext cx="2788788" cy="1446550"/>
          </a:xfrm>
          <a:prstGeom prst="rect">
            <a:avLst/>
          </a:prstGeom>
          <a:noFill/>
          <a:effectLst>
            <a:glow rad="101600">
              <a:schemeClr val="tx1">
                <a:lumMod val="75000"/>
                <a:lumOff val="25000"/>
                <a:alpha val="60000"/>
              </a:schemeClr>
            </a:glow>
            <a:softEdge rad="6350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4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KLASA 6C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44B7CCB5-B71B-483A-9BFD-4E6BA462184E}"/>
              </a:ext>
            </a:extLst>
          </p:cNvPr>
          <p:cNvSpPr txBox="1"/>
          <p:nvPr/>
        </p:nvSpPr>
        <p:spPr>
          <a:xfrm>
            <a:off x="1624056" y="4061051"/>
            <a:ext cx="28309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9900"/>
                </a:solidFill>
              </a:rPr>
              <a:t>KRÓLOWA ŻYCZLIWOŚCI</a:t>
            </a:r>
          </a:p>
          <a:p>
            <a:pPr algn="ctr"/>
            <a:r>
              <a:rPr lang="pl-PL" sz="4800" b="1" i="1" dirty="0">
                <a:solidFill>
                  <a:srgbClr val="FF3399"/>
                </a:solidFill>
              </a:rPr>
              <a:t>Ania</a:t>
            </a:r>
            <a:r>
              <a:rPr lang="pl-PL" sz="4800" b="1" i="1" dirty="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E3D7363E-4D54-43BB-BC1F-3A85E7D5B660}"/>
              </a:ext>
            </a:extLst>
          </p:cNvPr>
          <p:cNvSpPr txBox="1"/>
          <p:nvPr/>
        </p:nvSpPr>
        <p:spPr>
          <a:xfrm>
            <a:off x="8003511" y="4061051"/>
            <a:ext cx="27861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9900CC"/>
                </a:solidFill>
              </a:rPr>
              <a:t>KRÓL ŻYCZLIWOŚCI</a:t>
            </a:r>
          </a:p>
          <a:p>
            <a:pPr algn="ctr"/>
            <a:r>
              <a:rPr lang="pl-PL" sz="4800" b="1" i="1" dirty="0">
                <a:solidFill>
                  <a:srgbClr val="002060"/>
                </a:solidFill>
              </a:rPr>
              <a:t>Michał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433028CF-6914-4524-9C3C-9A7EDFCCB09E}"/>
              </a:ext>
            </a:extLst>
          </p:cNvPr>
          <p:cNvSpPr/>
          <p:nvPr/>
        </p:nvSpPr>
        <p:spPr>
          <a:xfrm>
            <a:off x="2443064" y="578163"/>
            <a:ext cx="78323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>
                <a:ln w="11430">
                  <a:solidFill>
                    <a:schemeClr val="tx1"/>
                  </a:solidFill>
                </a:ln>
                <a:solidFill>
                  <a:srgbClr val="99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Klasowy plebiscyt na </a:t>
            </a:r>
            <a:br>
              <a:rPr lang="pl-PL" sz="5400" b="1" dirty="0">
                <a:ln w="11430">
                  <a:solidFill>
                    <a:schemeClr val="tx1"/>
                  </a:solidFill>
                </a:ln>
                <a:solidFill>
                  <a:srgbClr val="99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pl-PL" sz="5400" b="1" dirty="0">
                <a:ln w="11430">
                  <a:solidFill>
                    <a:schemeClr val="tx1"/>
                  </a:solidFill>
                </a:ln>
                <a:solidFill>
                  <a:srgbClr val="99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Króla/Królową Życzliwości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C22C35C-5567-4A0E-AAFE-DD334D2B56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602" y="2327898"/>
            <a:ext cx="5160463" cy="442325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E5E7581-443D-4F4F-ADEB-6140365E79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813" y="3047466"/>
            <a:ext cx="1860393" cy="11674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00EB1571-FE81-472E-BDED-3DBC50B231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601" y="3061641"/>
            <a:ext cx="1860393" cy="11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896E13B-3DFE-46DF-AC95-D956946060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13127"/>
            <a:ext cx="11647955" cy="663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458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djęcie, pozujący, sypialnia, różny&#10;&#10;Opis wygenerowany automatycznie">
            <a:extLst>
              <a:ext uri="{FF2B5EF4-FFF2-40B4-BE49-F238E27FC236}">
                <a16:creationId xmlns:a16="http://schemas.microsoft.com/office/drawing/2014/main" xmlns="" id="{B12EA9FB-C266-4ADB-8CED-08D8F90B1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552451"/>
            <a:ext cx="8128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CA209E1-6253-49DA-87C0-7C97005E7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448" y="797110"/>
            <a:ext cx="9357833" cy="526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2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FF2EFDF-4F22-4B1F-A4CF-B83C43532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240" y="123825"/>
            <a:ext cx="8696960" cy="615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F3C2470-12B3-4ACA-A8E8-3C4F6D90F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152" y="274588"/>
            <a:ext cx="7000931" cy="6308824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2DEF90A-6166-4264-8242-27CB66EF08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91477">
            <a:off x="934290" y="2047121"/>
            <a:ext cx="4008975" cy="492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9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a 58">
            <a:extLst>
              <a:ext uri="{FF2B5EF4-FFF2-40B4-BE49-F238E27FC236}">
                <a16:creationId xmlns:a16="http://schemas.microsoft.com/office/drawing/2014/main" xmlns="" id="{079DDC77-1CD2-47F2-A0BF-3D5A08C5A0EE}"/>
              </a:ext>
            </a:extLst>
          </p:cNvPr>
          <p:cNvGrpSpPr/>
          <p:nvPr/>
        </p:nvGrpSpPr>
        <p:grpSpPr>
          <a:xfrm>
            <a:off x="3391143" y="1202327"/>
            <a:ext cx="1791135" cy="1562083"/>
            <a:chOff x="72862" y="3846243"/>
            <a:chExt cx="1946438" cy="1731100"/>
          </a:xfrm>
        </p:grpSpPr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xmlns="" id="{40B7C25A-9FD8-47E7-8EF2-60F5EB8EEE43}"/>
                </a:ext>
              </a:extLst>
            </p:cNvPr>
            <p:cNvGrpSpPr/>
            <p:nvPr/>
          </p:nvGrpSpPr>
          <p:grpSpPr>
            <a:xfrm>
              <a:off x="72862" y="3846243"/>
              <a:ext cx="1612809" cy="1639823"/>
              <a:chOff x="72862" y="3846243"/>
              <a:chExt cx="1878013" cy="1871663"/>
            </a:xfrm>
          </p:grpSpPr>
          <p:pic>
            <p:nvPicPr>
              <p:cNvPr id="62" name="Picture 7">
                <a:extLst>
                  <a:ext uri="{FF2B5EF4-FFF2-40B4-BE49-F238E27FC236}">
                    <a16:creationId xmlns:a16="http://schemas.microsoft.com/office/drawing/2014/main" xmlns="" id="{B1DA21A7-CE8D-499E-BDB9-49385B888D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62" y="3846243"/>
                <a:ext cx="1878013" cy="1871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8">
                <a:extLst>
                  <a:ext uri="{FF2B5EF4-FFF2-40B4-BE49-F238E27FC236}">
                    <a16:creationId xmlns:a16="http://schemas.microsoft.com/office/drawing/2014/main" xmlns="" id="{6F867994-EF5A-4C77-946E-8F8BC4F014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527" y="4421117"/>
                <a:ext cx="1176337" cy="847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xmlns="" id="{F97D992E-AA6E-412E-BCB6-7DB47130C9BC}"/>
                </a:ext>
              </a:extLst>
            </p:cNvPr>
            <p:cNvSpPr txBox="1"/>
            <p:nvPr/>
          </p:nvSpPr>
          <p:spPr>
            <a:xfrm>
              <a:off x="1183689" y="5168049"/>
              <a:ext cx="835611" cy="40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ERYK</a:t>
              </a:r>
            </a:p>
          </p:txBody>
        </p:sp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xmlns="" id="{B2BA01B9-C913-4D05-80A8-DF4A76C0224C}"/>
              </a:ext>
            </a:extLst>
          </p:cNvPr>
          <p:cNvGrpSpPr/>
          <p:nvPr/>
        </p:nvGrpSpPr>
        <p:grpSpPr>
          <a:xfrm>
            <a:off x="9250459" y="2086753"/>
            <a:ext cx="1704048" cy="1435717"/>
            <a:chOff x="2163949" y="1788622"/>
            <a:chExt cx="1704048" cy="1435716"/>
          </a:xfrm>
        </p:grpSpPr>
        <p:sp>
          <p:nvSpPr>
            <p:cNvPr id="65" name="Gwiazda 6-ramienna 47">
              <a:extLst>
                <a:ext uri="{FF2B5EF4-FFF2-40B4-BE49-F238E27FC236}">
                  <a16:creationId xmlns:a16="http://schemas.microsoft.com/office/drawing/2014/main" xmlns="" id="{D10FECDA-3BEB-403E-96CB-2C012B821762}"/>
                </a:ext>
              </a:extLst>
            </p:cNvPr>
            <p:cNvSpPr/>
            <p:nvPr/>
          </p:nvSpPr>
          <p:spPr>
            <a:xfrm>
              <a:off x="2163949" y="1788622"/>
              <a:ext cx="1390679" cy="1432637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Uśmiechnięta buźka 65">
              <a:extLst>
                <a:ext uri="{FF2B5EF4-FFF2-40B4-BE49-F238E27FC236}">
                  <a16:creationId xmlns:a16="http://schemas.microsoft.com/office/drawing/2014/main" xmlns="" id="{F6A6D92B-C247-450D-9C24-E95E300DB4A5}"/>
                </a:ext>
              </a:extLst>
            </p:cNvPr>
            <p:cNvSpPr/>
            <p:nvPr/>
          </p:nvSpPr>
          <p:spPr>
            <a:xfrm>
              <a:off x="2533746" y="2160747"/>
              <a:ext cx="673000" cy="694259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xmlns="" id="{8AD5AAA9-6AD2-44D3-9765-B20879FF7A9A}"/>
                </a:ext>
              </a:extLst>
            </p:cNvPr>
            <p:cNvSpPr txBox="1"/>
            <p:nvPr/>
          </p:nvSpPr>
          <p:spPr>
            <a:xfrm>
              <a:off x="3028009" y="2855006"/>
              <a:ext cx="839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MAKS</a:t>
              </a: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FFA26B6C-0F60-46A6-A198-3C550E91BCC0}"/>
              </a:ext>
            </a:extLst>
          </p:cNvPr>
          <p:cNvGrpSpPr/>
          <p:nvPr/>
        </p:nvGrpSpPr>
        <p:grpSpPr>
          <a:xfrm>
            <a:off x="1120485" y="2239152"/>
            <a:ext cx="2157944" cy="2001832"/>
            <a:chOff x="5734398" y="2271325"/>
            <a:chExt cx="2157944" cy="2001832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xmlns="" id="{5EBCDC8A-8067-4F96-B673-09EC1C3FB6C5}"/>
                </a:ext>
              </a:extLst>
            </p:cNvPr>
            <p:cNvGrpSpPr/>
            <p:nvPr/>
          </p:nvGrpSpPr>
          <p:grpSpPr>
            <a:xfrm>
              <a:off x="5734398" y="2271325"/>
              <a:ext cx="1858085" cy="2001832"/>
              <a:chOff x="6100602" y="2121519"/>
              <a:chExt cx="1858085" cy="2001832"/>
            </a:xfrm>
          </p:grpSpPr>
          <p:pic>
            <p:nvPicPr>
              <p:cNvPr id="71" name="Picture 10">
                <a:extLst>
                  <a:ext uri="{FF2B5EF4-FFF2-40B4-BE49-F238E27FC236}">
                    <a16:creationId xmlns:a16="http://schemas.microsoft.com/office/drawing/2014/main" xmlns="" id="{31650FD7-A361-4403-B9AD-3D158905F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0602" y="2262134"/>
                <a:ext cx="1858085" cy="1861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2" name="Serce 71">
                <a:extLst>
                  <a:ext uri="{FF2B5EF4-FFF2-40B4-BE49-F238E27FC236}">
                    <a16:creationId xmlns:a16="http://schemas.microsoft.com/office/drawing/2014/main" xmlns="" id="{AFCB1983-9264-4901-ACD2-9379B44497A7}"/>
                  </a:ext>
                </a:extLst>
              </p:cNvPr>
              <p:cNvSpPr/>
              <p:nvPr/>
            </p:nvSpPr>
            <p:spPr>
              <a:xfrm>
                <a:off x="6954996" y="2121519"/>
                <a:ext cx="695622" cy="555019"/>
              </a:xfrm>
              <a:prstGeom prst="hear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70" name="pole tekstowe 69">
              <a:extLst>
                <a:ext uri="{FF2B5EF4-FFF2-40B4-BE49-F238E27FC236}">
                  <a16:creationId xmlns:a16="http://schemas.microsoft.com/office/drawing/2014/main" xmlns="" id="{67137938-6282-486A-93B0-9139D7C745A7}"/>
                </a:ext>
              </a:extLst>
            </p:cNvPr>
            <p:cNvSpPr txBox="1"/>
            <p:nvPr/>
          </p:nvSpPr>
          <p:spPr>
            <a:xfrm>
              <a:off x="6676485" y="3240498"/>
              <a:ext cx="1215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BARTEK</a:t>
              </a: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xmlns="" id="{21887E6C-AE52-4AEA-ABD0-2C5355C072FD}"/>
              </a:ext>
            </a:extLst>
          </p:cNvPr>
          <p:cNvGrpSpPr/>
          <p:nvPr/>
        </p:nvGrpSpPr>
        <p:grpSpPr>
          <a:xfrm>
            <a:off x="9038131" y="3527286"/>
            <a:ext cx="1606967" cy="1522191"/>
            <a:chOff x="5421086" y="1440027"/>
            <a:chExt cx="1975757" cy="2160423"/>
          </a:xfrm>
        </p:grpSpPr>
        <p:pic>
          <p:nvPicPr>
            <p:cNvPr id="74" name="Grafika 6" descr="Migoczące serce">
              <a:extLst>
                <a:ext uri="{FF2B5EF4-FFF2-40B4-BE49-F238E27FC236}">
                  <a16:creationId xmlns:a16="http://schemas.microsoft.com/office/drawing/2014/main" xmlns="" id="{3C8DFEED-7730-40D1-8674-19BE7E0A6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421086" y="1624693"/>
              <a:ext cx="1975757" cy="1975757"/>
            </a:xfrm>
            <a:prstGeom prst="rect">
              <a:avLst/>
            </a:prstGeom>
          </p:spPr>
        </p:pic>
        <p:sp>
          <p:nvSpPr>
            <p:cNvPr id="75" name="pole tekstowe 74">
              <a:extLst>
                <a:ext uri="{FF2B5EF4-FFF2-40B4-BE49-F238E27FC236}">
                  <a16:creationId xmlns:a16="http://schemas.microsoft.com/office/drawing/2014/main" xmlns="" id="{1B3E4382-F98B-45F1-BC50-9F27F576F89F}"/>
                </a:ext>
              </a:extLst>
            </p:cNvPr>
            <p:cNvSpPr txBox="1"/>
            <p:nvPr/>
          </p:nvSpPr>
          <p:spPr>
            <a:xfrm>
              <a:off x="5789875" y="1440027"/>
              <a:ext cx="1606968" cy="524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MILENKA_J</a:t>
              </a:r>
            </a:p>
          </p:txBody>
        </p:sp>
      </p:grpSp>
      <p:grpSp>
        <p:nvGrpSpPr>
          <p:cNvPr id="76" name="Grupa 75">
            <a:extLst>
              <a:ext uri="{FF2B5EF4-FFF2-40B4-BE49-F238E27FC236}">
                <a16:creationId xmlns:a16="http://schemas.microsoft.com/office/drawing/2014/main" xmlns="" id="{3C1EE076-B276-4253-9081-455F8B258601}"/>
              </a:ext>
            </a:extLst>
          </p:cNvPr>
          <p:cNvGrpSpPr/>
          <p:nvPr/>
        </p:nvGrpSpPr>
        <p:grpSpPr>
          <a:xfrm>
            <a:off x="4714731" y="676743"/>
            <a:ext cx="2201565" cy="1895475"/>
            <a:chOff x="3703935" y="3590591"/>
            <a:chExt cx="2201565" cy="1895475"/>
          </a:xfrm>
        </p:grpSpPr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xmlns="" id="{EE0C8D54-6C9B-4028-85FA-8916C62B5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935" y="3590591"/>
              <a:ext cx="1895475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pole tekstowe 77">
              <a:extLst>
                <a:ext uri="{FF2B5EF4-FFF2-40B4-BE49-F238E27FC236}">
                  <a16:creationId xmlns:a16="http://schemas.microsoft.com/office/drawing/2014/main" xmlns="" id="{1C10A971-0CAB-46EA-B8B4-37372CE5BC61}"/>
                </a:ext>
              </a:extLst>
            </p:cNvPr>
            <p:cNvSpPr txBox="1"/>
            <p:nvPr/>
          </p:nvSpPr>
          <p:spPr>
            <a:xfrm>
              <a:off x="4883881" y="3814070"/>
              <a:ext cx="1021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HANIA</a:t>
              </a:r>
            </a:p>
          </p:txBody>
        </p:sp>
      </p:grpSp>
      <p:grpSp>
        <p:nvGrpSpPr>
          <p:cNvPr id="79" name="Grupa 78">
            <a:extLst>
              <a:ext uri="{FF2B5EF4-FFF2-40B4-BE49-F238E27FC236}">
                <a16:creationId xmlns:a16="http://schemas.microsoft.com/office/drawing/2014/main" xmlns="" id="{3A9F578A-43C7-45A9-A28D-3DA5616BA0F5}"/>
              </a:ext>
            </a:extLst>
          </p:cNvPr>
          <p:cNvGrpSpPr/>
          <p:nvPr/>
        </p:nvGrpSpPr>
        <p:grpSpPr>
          <a:xfrm>
            <a:off x="1799060" y="546669"/>
            <a:ext cx="1990473" cy="1882432"/>
            <a:chOff x="6994094" y="3641891"/>
            <a:chExt cx="2250371" cy="2174171"/>
          </a:xfrm>
        </p:grpSpPr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xmlns="" id="{CE99DF5D-3CEA-46B5-B59B-26CA4C32A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294" y="3641891"/>
              <a:ext cx="2174171" cy="2174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xmlns="" id="{BEEE5E76-D1DC-4FA0-A1FC-03D3DC4894E1}"/>
                </a:ext>
              </a:extLst>
            </p:cNvPr>
            <p:cNvSpPr txBox="1"/>
            <p:nvPr/>
          </p:nvSpPr>
          <p:spPr>
            <a:xfrm>
              <a:off x="6994094" y="3866858"/>
              <a:ext cx="1087085" cy="42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MICHAŁ</a:t>
              </a:r>
            </a:p>
          </p:txBody>
        </p:sp>
      </p:grpSp>
      <p:sp>
        <p:nvSpPr>
          <p:cNvPr id="82" name="Serce 81">
            <a:extLst>
              <a:ext uri="{FF2B5EF4-FFF2-40B4-BE49-F238E27FC236}">
                <a16:creationId xmlns:a16="http://schemas.microsoft.com/office/drawing/2014/main" xmlns="" id="{4F21FBF1-F6F3-4FDA-A0C7-BD008126C27E}"/>
              </a:ext>
            </a:extLst>
          </p:cNvPr>
          <p:cNvSpPr/>
          <p:nvPr/>
        </p:nvSpPr>
        <p:spPr>
          <a:xfrm>
            <a:off x="8207668" y="1411583"/>
            <a:ext cx="1161779" cy="10612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RÓŻA</a:t>
            </a:r>
          </a:p>
        </p:txBody>
      </p:sp>
      <p:grpSp>
        <p:nvGrpSpPr>
          <p:cNvPr id="83" name="Grupa 82">
            <a:extLst>
              <a:ext uri="{FF2B5EF4-FFF2-40B4-BE49-F238E27FC236}">
                <a16:creationId xmlns:a16="http://schemas.microsoft.com/office/drawing/2014/main" xmlns="" id="{937F6820-A8F9-4C76-BC9C-3A3042D443EE}"/>
              </a:ext>
            </a:extLst>
          </p:cNvPr>
          <p:cNvGrpSpPr/>
          <p:nvPr/>
        </p:nvGrpSpPr>
        <p:grpSpPr>
          <a:xfrm>
            <a:off x="2615861" y="3966973"/>
            <a:ext cx="2406352" cy="1190215"/>
            <a:chOff x="2237658" y="1998555"/>
            <a:chExt cx="2406352" cy="1190214"/>
          </a:xfrm>
        </p:grpSpPr>
        <p:sp>
          <p:nvSpPr>
            <p:cNvPr id="84" name="Objaśnienie w chmurce 43">
              <a:extLst>
                <a:ext uri="{FF2B5EF4-FFF2-40B4-BE49-F238E27FC236}">
                  <a16:creationId xmlns:a16="http://schemas.microsoft.com/office/drawing/2014/main" xmlns="" id="{D914DEA4-1728-4239-BFC5-FBE910B02498}"/>
                </a:ext>
              </a:extLst>
            </p:cNvPr>
            <p:cNvSpPr/>
            <p:nvPr/>
          </p:nvSpPr>
          <p:spPr>
            <a:xfrm>
              <a:off x="3352990" y="1998555"/>
              <a:ext cx="1291020" cy="1009522"/>
            </a:xfrm>
            <a:prstGeom prst="cloudCallout">
              <a:avLst>
                <a:gd name="adj1" fmla="val -87234"/>
                <a:gd name="adj2" fmla="val 36081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Serce 84">
              <a:extLst>
                <a:ext uri="{FF2B5EF4-FFF2-40B4-BE49-F238E27FC236}">
                  <a16:creationId xmlns:a16="http://schemas.microsoft.com/office/drawing/2014/main" xmlns="" id="{86DD661E-7642-45FB-BF32-053FEFD4A3C9}"/>
                </a:ext>
              </a:extLst>
            </p:cNvPr>
            <p:cNvSpPr/>
            <p:nvPr/>
          </p:nvSpPr>
          <p:spPr>
            <a:xfrm>
              <a:off x="3493465" y="2426570"/>
              <a:ext cx="429143" cy="392868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86" name="Picture 9">
              <a:extLst>
                <a:ext uri="{FF2B5EF4-FFF2-40B4-BE49-F238E27FC236}">
                  <a16:creationId xmlns:a16="http://schemas.microsoft.com/office/drawing/2014/main" xmlns="" id="{270E40CC-7764-4B77-99C6-422EF5A7E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732" y="2153980"/>
              <a:ext cx="450850" cy="41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pole tekstowe 86">
              <a:extLst>
                <a:ext uri="{FF2B5EF4-FFF2-40B4-BE49-F238E27FC236}">
                  <a16:creationId xmlns:a16="http://schemas.microsoft.com/office/drawing/2014/main" xmlns="" id="{40994B28-634E-4AB5-B9F7-F4F31CF1D819}"/>
                </a:ext>
              </a:extLst>
            </p:cNvPr>
            <p:cNvSpPr txBox="1"/>
            <p:nvPr/>
          </p:nvSpPr>
          <p:spPr>
            <a:xfrm>
              <a:off x="2237658" y="2819437"/>
              <a:ext cx="1159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MIKOŁAJ</a:t>
              </a:r>
            </a:p>
          </p:txBody>
        </p:sp>
      </p:grpSp>
      <p:grpSp>
        <p:nvGrpSpPr>
          <p:cNvPr id="88" name="Grupa 87">
            <a:extLst>
              <a:ext uri="{FF2B5EF4-FFF2-40B4-BE49-F238E27FC236}">
                <a16:creationId xmlns:a16="http://schemas.microsoft.com/office/drawing/2014/main" xmlns="" id="{C6B3D877-49BA-4416-8A0E-511A12129B16}"/>
              </a:ext>
            </a:extLst>
          </p:cNvPr>
          <p:cNvGrpSpPr/>
          <p:nvPr/>
        </p:nvGrpSpPr>
        <p:grpSpPr>
          <a:xfrm>
            <a:off x="6443480" y="3821288"/>
            <a:ext cx="1449073" cy="1565269"/>
            <a:chOff x="8011326" y="1537724"/>
            <a:chExt cx="2369127" cy="2396836"/>
          </a:xfrm>
        </p:grpSpPr>
        <p:pic>
          <p:nvPicPr>
            <p:cNvPr id="89" name="Grafika 8" descr="Opieka">
              <a:extLst>
                <a:ext uri="{FF2B5EF4-FFF2-40B4-BE49-F238E27FC236}">
                  <a16:creationId xmlns:a16="http://schemas.microsoft.com/office/drawing/2014/main" xmlns="" id="{8E2529B9-8126-4506-979F-28E6D6D8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8011326" y="1537724"/>
              <a:ext cx="2369127" cy="2396836"/>
            </a:xfrm>
            <a:prstGeom prst="rect">
              <a:avLst/>
            </a:prstGeom>
          </p:spPr>
        </p:pic>
        <p:sp>
          <p:nvSpPr>
            <p:cNvPr id="90" name="pole tekstowe 89">
              <a:extLst>
                <a:ext uri="{FF2B5EF4-FFF2-40B4-BE49-F238E27FC236}">
                  <a16:creationId xmlns:a16="http://schemas.microsoft.com/office/drawing/2014/main" xmlns="" id="{238FED2A-D75B-4C43-B152-C613D0B0E9B6}"/>
                </a:ext>
              </a:extLst>
            </p:cNvPr>
            <p:cNvSpPr txBox="1"/>
            <p:nvPr/>
          </p:nvSpPr>
          <p:spPr>
            <a:xfrm>
              <a:off x="8191500" y="2366810"/>
              <a:ext cx="1004389" cy="565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JAN</a:t>
              </a:r>
            </a:p>
          </p:txBody>
        </p:sp>
      </p:grpSp>
      <p:grpSp>
        <p:nvGrpSpPr>
          <p:cNvPr id="91" name="Grupa 90">
            <a:extLst>
              <a:ext uri="{FF2B5EF4-FFF2-40B4-BE49-F238E27FC236}">
                <a16:creationId xmlns:a16="http://schemas.microsoft.com/office/drawing/2014/main" xmlns="" id="{A454989C-97F0-41D9-84D5-91E7B8A431F3}"/>
              </a:ext>
            </a:extLst>
          </p:cNvPr>
          <p:cNvGrpSpPr/>
          <p:nvPr/>
        </p:nvGrpSpPr>
        <p:grpSpPr>
          <a:xfrm>
            <a:off x="7538984" y="4377481"/>
            <a:ext cx="1663333" cy="1891643"/>
            <a:chOff x="8569334" y="1820976"/>
            <a:chExt cx="1663333" cy="1891643"/>
          </a:xfrm>
        </p:grpSpPr>
        <p:grpSp>
          <p:nvGrpSpPr>
            <p:cNvPr id="92" name="Grupa 91">
              <a:extLst>
                <a:ext uri="{FF2B5EF4-FFF2-40B4-BE49-F238E27FC236}">
                  <a16:creationId xmlns:a16="http://schemas.microsoft.com/office/drawing/2014/main" xmlns="" id="{6AF65C0B-E779-4225-9F40-D23E08799F31}"/>
                </a:ext>
              </a:extLst>
            </p:cNvPr>
            <p:cNvGrpSpPr/>
            <p:nvPr/>
          </p:nvGrpSpPr>
          <p:grpSpPr>
            <a:xfrm>
              <a:off x="8569334" y="1820976"/>
              <a:ext cx="1663333" cy="1891643"/>
              <a:chOff x="1133475" y="2226733"/>
              <a:chExt cx="2853266" cy="3529542"/>
            </a:xfrm>
          </p:grpSpPr>
          <p:pic>
            <p:nvPicPr>
              <p:cNvPr id="94" name="Grafika 8" descr="Twarz anioła z wypełnieniem">
                <a:extLst>
                  <a:ext uri="{FF2B5EF4-FFF2-40B4-BE49-F238E27FC236}">
                    <a16:creationId xmlns:a16="http://schemas.microsoft.com/office/drawing/2014/main" xmlns="" id="{5624D110-C681-4C14-8CEF-BE1A6FA4C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2861733" y="222673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95" name="Grafika 9" descr="Aspiracja">
                <a:extLst>
                  <a:ext uri="{FF2B5EF4-FFF2-40B4-BE49-F238E27FC236}">
                    <a16:creationId xmlns:a16="http://schemas.microsoft.com/office/drawing/2014/main" xmlns="" id="{3AE79F1E-0573-42F1-87AB-B69E3375C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1133475" y="2903009"/>
                <a:ext cx="2853266" cy="2853266"/>
              </a:xfrm>
              <a:prstGeom prst="rect">
                <a:avLst/>
              </a:prstGeom>
            </p:spPr>
          </p:pic>
        </p:grpSp>
        <p:sp>
          <p:nvSpPr>
            <p:cNvPr id="93" name="pole tekstowe 92">
              <a:extLst>
                <a:ext uri="{FF2B5EF4-FFF2-40B4-BE49-F238E27FC236}">
                  <a16:creationId xmlns:a16="http://schemas.microsoft.com/office/drawing/2014/main" xmlns="" id="{8A99457A-8B28-436D-B352-4DA3A03F20FB}"/>
                </a:ext>
              </a:extLst>
            </p:cNvPr>
            <p:cNvSpPr txBox="1"/>
            <p:nvPr/>
          </p:nvSpPr>
          <p:spPr>
            <a:xfrm>
              <a:off x="8807421" y="2266964"/>
              <a:ext cx="1040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IWO</a:t>
              </a:r>
            </a:p>
          </p:txBody>
        </p:sp>
      </p:grpSp>
      <p:grpSp>
        <p:nvGrpSpPr>
          <p:cNvPr id="96" name="Grupa 95">
            <a:extLst>
              <a:ext uri="{FF2B5EF4-FFF2-40B4-BE49-F238E27FC236}">
                <a16:creationId xmlns:a16="http://schemas.microsoft.com/office/drawing/2014/main" xmlns="" id="{2B928A45-54C6-46E3-A7DD-45895D4D56BA}"/>
              </a:ext>
            </a:extLst>
          </p:cNvPr>
          <p:cNvGrpSpPr/>
          <p:nvPr/>
        </p:nvGrpSpPr>
        <p:grpSpPr>
          <a:xfrm>
            <a:off x="1298759" y="4738364"/>
            <a:ext cx="1450620" cy="1801969"/>
            <a:chOff x="4843463" y="1788622"/>
            <a:chExt cx="2014537" cy="2372129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xmlns="" id="{0D257F2A-80F9-4DE1-B9AC-8A0224EA3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463" y="2224089"/>
              <a:ext cx="2014537" cy="1936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xmlns="" id="{F3B1C59B-544A-4EDC-B39E-328D8797CF0F}"/>
                </a:ext>
              </a:extLst>
            </p:cNvPr>
            <p:cNvSpPr txBox="1"/>
            <p:nvPr/>
          </p:nvSpPr>
          <p:spPr>
            <a:xfrm>
              <a:off x="5303482" y="1788622"/>
              <a:ext cx="1554518" cy="486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MACIUŚ</a:t>
              </a:r>
            </a:p>
          </p:txBody>
        </p:sp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xmlns="" id="{D6345C57-E711-4D6E-BA4C-049A6292AD55}"/>
              </a:ext>
            </a:extLst>
          </p:cNvPr>
          <p:cNvGrpSpPr/>
          <p:nvPr/>
        </p:nvGrpSpPr>
        <p:grpSpPr>
          <a:xfrm>
            <a:off x="5029854" y="4638587"/>
            <a:ext cx="1362023" cy="1463420"/>
            <a:chOff x="5734398" y="3998736"/>
            <a:chExt cx="1362022" cy="1463420"/>
          </a:xfrm>
        </p:grpSpPr>
        <p:sp>
          <p:nvSpPr>
            <p:cNvPr id="100" name="Chmurka 99">
              <a:extLst>
                <a:ext uri="{FF2B5EF4-FFF2-40B4-BE49-F238E27FC236}">
                  <a16:creationId xmlns:a16="http://schemas.microsoft.com/office/drawing/2014/main" xmlns="" id="{65C8C988-8AA7-4326-93C9-ABC2713A3005}"/>
                </a:ext>
              </a:extLst>
            </p:cNvPr>
            <p:cNvSpPr/>
            <p:nvPr/>
          </p:nvSpPr>
          <p:spPr>
            <a:xfrm>
              <a:off x="5770410" y="4726571"/>
              <a:ext cx="1255008" cy="735585"/>
            </a:xfrm>
            <a:prstGeom prst="cloud">
              <a:avLst/>
            </a:prstGeom>
            <a:gradFill>
              <a:gsLst>
                <a:gs pos="86000">
                  <a:schemeClr val="accent5">
                    <a:lumMod val="60000"/>
                    <a:lumOff val="40000"/>
                  </a:schemeClr>
                </a:gs>
                <a:gs pos="100000">
                  <a:srgbClr val="5E9EFF"/>
                </a:gs>
                <a:gs pos="100000">
                  <a:srgbClr val="5E9EFF"/>
                </a:gs>
                <a:gs pos="100000">
                  <a:srgbClr val="85C2FF"/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135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Słoneczko 100">
              <a:extLst>
                <a:ext uri="{FF2B5EF4-FFF2-40B4-BE49-F238E27FC236}">
                  <a16:creationId xmlns:a16="http://schemas.microsoft.com/office/drawing/2014/main" xmlns="" id="{FF418E6C-B438-44AC-A20A-4160817E0E7A}"/>
                </a:ext>
              </a:extLst>
            </p:cNvPr>
            <p:cNvSpPr/>
            <p:nvPr/>
          </p:nvSpPr>
          <p:spPr>
            <a:xfrm>
              <a:off x="5734398" y="3998736"/>
              <a:ext cx="1362022" cy="1314543"/>
            </a:xfrm>
            <a:prstGeom prst="su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pole tekstowe 101">
              <a:extLst>
                <a:ext uri="{FF2B5EF4-FFF2-40B4-BE49-F238E27FC236}">
                  <a16:creationId xmlns:a16="http://schemas.microsoft.com/office/drawing/2014/main" xmlns="" id="{E986DADE-5015-4F48-9B77-071CF9490BCF}"/>
                </a:ext>
              </a:extLst>
            </p:cNvPr>
            <p:cNvSpPr txBox="1"/>
            <p:nvPr/>
          </p:nvSpPr>
          <p:spPr>
            <a:xfrm>
              <a:off x="6124552" y="4483029"/>
              <a:ext cx="6950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ALA</a:t>
              </a:r>
            </a:p>
          </p:txBody>
        </p:sp>
      </p:grpSp>
      <p:grpSp>
        <p:nvGrpSpPr>
          <p:cNvPr id="103" name="Grupa 102">
            <a:extLst>
              <a:ext uri="{FF2B5EF4-FFF2-40B4-BE49-F238E27FC236}">
                <a16:creationId xmlns:a16="http://schemas.microsoft.com/office/drawing/2014/main" xmlns="" id="{59337671-21B9-45BF-836A-E12E44ABF1DC}"/>
              </a:ext>
            </a:extLst>
          </p:cNvPr>
          <p:cNvGrpSpPr/>
          <p:nvPr/>
        </p:nvGrpSpPr>
        <p:grpSpPr>
          <a:xfrm>
            <a:off x="3131105" y="5384291"/>
            <a:ext cx="1485563" cy="1119001"/>
            <a:chOff x="8661648" y="5428314"/>
            <a:chExt cx="1485562" cy="1119000"/>
          </a:xfrm>
        </p:grpSpPr>
        <p:sp>
          <p:nvSpPr>
            <p:cNvPr id="104" name="Gwiazda 16-ramienna 51">
              <a:extLst>
                <a:ext uri="{FF2B5EF4-FFF2-40B4-BE49-F238E27FC236}">
                  <a16:creationId xmlns:a16="http://schemas.microsoft.com/office/drawing/2014/main" xmlns="" id="{54FE2635-A601-4D13-A895-B077614C80AA}"/>
                </a:ext>
              </a:extLst>
            </p:cNvPr>
            <p:cNvSpPr/>
            <p:nvPr/>
          </p:nvSpPr>
          <p:spPr>
            <a:xfrm>
              <a:off x="8661648" y="5428314"/>
              <a:ext cx="1485562" cy="1119000"/>
            </a:xfrm>
            <a:prstGeom prst="star16">
              <a:avLst/>
            </a:prstGeom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35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 dirty="0">
                <a:solidFill>
                  <a:schemeClr val="tx1"/>
                </a:solidFill>
              </a:endParaRPr>
            </a:p>
          </p:txBody>
        </p:sp>
        <p:sp>
          <p:nvSpPr>
            <p:cNvPr id="105" name="pole tekstowe 104">
              <a:extLst>
                <a:ext uri="{FF2B5EF4-FFF2-40B4-BE49-F238E27FC236}">
                  <a16:creationId xmlns:a16="http://schemas.microsoft.com/office/drawing/2014/main" xmlns="" id="{5FBA56B1-C45B-40EA-B580-8DBFA3558EFE}"/>
                </a:ext>
              </a:extLst>
            </p:cNvPr>
            <p:cNvSpPr txBox="1"/>
            <p:nvPr/>
          </p:nvSpPr>
          <p:spPr>
            <a:xfrm>
              <a:off x="8905648" y="5852809"/>
              <a:ext cx="1100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/>
                <a:t>TYMEK</a:t>
              </a:r>
            </a:p>
          </p:txBody>
        </p:sp>
      </p:grpSp>
      <p:grpSp>
        <p:nvGrpSpPr>
          <p:cNvPr id="106" name="Grupa 105">
            <a:extLst>
              <a:ext uri="{FF2B5EF4-FFF2-40B4-BE49-F238E27FC236}">
                <a16:creationId xmlns:a16="http://schemas.microsoft.com/office/drawing/2014/main" xmlns="" id="{495A332D-6ED6-4733-B199-4264E937D570}"/>
              </a:ext>
            </a:extLst>
          </p:cNvPr>
          <p:cNvGrpSpPr/>
          <p:nvPr/>
        </p:nvGrpSpPr>
        <p:grpSpPr>
          <a:xfrm>
            <a:off x="9606689" y="143029"/>
            <a:ext cx="2095553" cy="1730569"/>
            <a:chOff x="10056257" y="3633410"/>
            <a:chExt cx="2095553" cy="1730570"/>
          </a:xfrm>
        </p:grpSpPr>
        <p:pic>
          <p:nvPicPr>
            <p:cNvPr id="107" name="Picture 11">
              <a:extLst>
                <a:ext uri="{FF2B5EF4-FFF2-40B4-BE49-F238E27FC236}">
                  <a16:creationId xmlns:a16="http://schemas.microsoft.com/office/drawing/2014/main" xmlns="" id="{55D0C19F-B2B3-4C3E-9AE2-DC6E3041A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9525" y="3633410"/>
              <a:ext cx="1862285" cy="1697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pole tekstowe 107">
              <a:extLst>
                <a:ext uri="{FF2B5EF4-FFF2-40B4-BE49-F238E27FC236}">
                  <a16:creationId xmlns:a16="http://schemas.microsoft.com/office/drawing/2014/main" xmlns="" id="{58779E26-A8CD-4AE3-B86E-5EFF096550BB}"/>
                </a:ext>
              </a:extLst>
            </p:cNvPr>
            <p:cNvSpPr txBox="1"/>
            <p:nvPr/>
          </p:nvSpPr>
          <p:spPr>
            <a:xfrm>
              <a:off x="10056257" y="4994648"/>
              <a:ext cx="926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/>
                <a:t>ANIA</a:t>
              </a:r>
            </a:p>
          </p:txBody>
        </p:sp>
      </p:grpSp>
      <p:grpSp>
        <p:nvGrpSpPr>
          <p:cNvPr id="109" name="Grupa 108">
            <a:extLst>
              <a:ext uri="{FF2B5EF4-FFF2-40B4-BE49-F238E27FC236}">
                <a16:creationId xmlns:a16="http://schemas.microsoft.com/office/drawing/2014/main" xmlns="" id="{41736CB4-7679-4DA6-B3DF-913E39ABD99B}"/>
              </a:ext>
            </a:extLst>
          </p:cNvPr>
          <p:cNvGrpSpPr/>
          <p:nvPr/>
        </p:nvGrpSpPr>
        <p:grpSpPr>
          <a:xfrm>
            <a:off x="6370578" y="775544"/>
            <a:ext cx="1795095" cy="1800660"/>
            <a:chOff x="1823949" y="1337033"/>
            <a:chExt cx="2450085" cy="2398440"/>
          </a:xfrm>
        </p:grpSpPr>
        <p:pic>
          <p:nvPicPr>
            <p:cNvPr id="110" name="Grafika 3" descr="Kontur szeroko uśmiechniętej twarzy">
              <a:extLst>
                <a:ext uri="{FF2B5EF4-FFF2-40B4-BE49-F238E27FC236}">
                  <a16:creationId xmlns:a16="http://schemas.microsoft.com/office/drawing/2014/main" xmlns="" id="{F1A610BD-E787-4246-923D-008649AF0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1823949" y="1337033"/>
              <a:ext cx="2040686" cy="2040686"/>
            </a:xfrm>
            <a:prstGeom prst="rect">
              <a:avLst/>
            </a:prstGeom>
          </p:spPr>
        </p:pic>
        <p:sp>
          <p:nvSpPr>
            <p:cNvPr id="111" name="pole tekstowe 110">
              <a:extLst>
                <a:ext uri="{FF2B5EF4-FFF2-40B4-BE49-F238E27FC236}">
                  <a16:creationId xmlns:a16="http://schemas.microsoft.com/office/drawing/2014/main" xmlns="" id="{06C92CBC-B5FC-4FFF-BF65-D74AB7ABECBA}"/>
                </a:ext>
              </a:extLst>
            </p:cNvPr>
            <p:cNvSpPr txBox="1"/>
            <p:nvPr/>
          </p:nvSpPr>
          <p:spPr>
            <a:xfrm>
              <a:off x="2179605" y="3243531"/>
              <a:ext cx="2094429" cy="49194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l-PL" b="1" dirty="0">
                  <a:cs typeface="Calibri"/>
                </a:rPr>
                <a:t>MILENKA_K</a:t>
              </a:r>
            </a:p>
          </p:txBody>
        </p:sp>
      </p:grpSp>
      <p:sp>
        <p:nvSpPr>
          <p:cNvPr id="112" name="Prostokąt 111">
            <a:extLst>
              <a:ext uri="{FF2B5EF4-FFF2-40B4-BE49-F238E27FC236}">
                <a16:creationId xmlns:a16="http://schemas.microsoft.com/office/drawing/2014/main" xmlns="" id="{0598A4E1-EDC1-4A12-B2CF-E2850E54C1CA}"/>
              </a:ext>
            </a:extLst>
          </p:cNvPr>
          <p:cNvSpPr/>
          <p:nvPr/>
        </p:nvSpPr>
        <p:spPr>
          <a:xfrm>
            <a:off x="2778081" y="2518624"/>
            <a:ext cx="6798755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tx1">
                <a:lumMod val="75000"/>
                <a:lumOff val="25000"/>
                <a:alpha val="60000"/>
              </a:schemeClr>
            </a:glow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8000" b="1" cap="all" dirty="0">
                <a:ln w="28575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KLASA 6C</a:t>
            </a:r>
          </a:p>
        </p:txBody>
      </p:sp>
      <p:grpSp>
        <p:nvGrpSpPr>
          <p:cNvPr id="113" name="Grupa 112">
            <a:extLst>
              <a:ext uri="{FF2B5EF4-FFF2-40B4-BE49-F238E27FC236}">
                <a16:creationId xmlns:a16="http://schemas.microsoft.com/office/drawing/2014/main" xmlns="" id="{33C5FF3A-AA7A-4F5E-9B24-B466A3971311}"/>
              </a:ext>
            </a:extLst>
          </p:cNvPr>
          <p:cNvGrpSpPr/>
          <p:nvPr/>
        </p:nvGrpSpPr>
        <p:grpSpPr>
          <a:xfrm>
            <a:off x="8961043" y="4562080"/>
            <a:ext cx="2970095" cy="1546483"/>
            <a:chOff x="8918449" y="5330806"/>
            <a:chExt cx="2970094" cy="1546483"/>
          </a:xfrm>
        </p:grpSpPr>
        <p:pic>
          <p:nvPicPr>
            <p:cNvPr id="114" name="Obraz 4" descr="Obraz zawierający lalka, kapelusz, noszenie, głowa&#10;&#10;Opis wygenerowany automatycznie">
              <a:extLst>
                <a:ext uri="{FF2B5EF4-FFF2-40B4-BE49-F238E27FC236}">
                  <a16:creationId xmlns:a16="http://schemas.microsoft.com/office/drawing/2014/main" xmlns="" id="{03F01171-37B3-49D8-89F9-F8DDD12B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2060" y="5330806"/>
              <a:ext cx="1546483" cy="1546483"/>
            </a:xfrm>
            <a:custGeom>
              <a:avLst/>
              <a:gdLst/>
              <a:ahLst/>
              <a:cxnLst/>
              <a:rect l="l" t="t" r="r" b="b"/>
              <a:pathLst>
                <a:path w="3741748" h="3741748">
                  <a:moveTo>
                    <a:pt x="1870874" y="0"/>
                  </a:moveTo>
                  <a:cubicBezTo>
                    <a:pt x="2904129" y="0"/>
                    <a:pt x="3741748" y="837619"/>
                    <a:pt x="3741748" y="1870874"/>
                  </a:cubicBezTo>
                  <a:cubicBezTo>
                    <a:pt x="3741748" y="2904129"/>
                    <a:pt x="2904129" y="3741748"/>
                    <a:pt x="1870874" y="3741748"/>
                  </a:cubicBezTo>
                  <a:cubicBezTo>
                    <a:pt x="837619" y="3741748"/>
                    <a:pt x="0" y="2904129"/>
                    <a:pt x="0" y="1870874"/>
                  </a:cubicBezTo>
                  <a:cubicBezTo>
                    <a:pt x="0" y="837619"/>
                    <a:pt x="837619" y="0"/>
                    <a:pt x="1870874" y="0"/>
                  </a:cubicBezTo>
                  <a:close/>
                </a:path>
              </a:pathLst>
            </a:custGeom>
          </p:spPr>
        </p:pic>
        <p:sp>
          <p:nvSpPr>
            <p:cNvPr id="115" name="pole tekstowe 114">
              <a:extLst>
                <a:ext uri="{FF2B5EF4-FFF2-40B4-BE49-F238E27FC236}">
                  <a16:creationId xmlns:a16="http://schemas.microsoft.com/office/drawing/2014/main" xmlns="" id="{5A01A6B9-BAC9-4CD8-85FF-32C43B4F38E5}"/>
                </a:ext>
              </a:extLst>
            </p:cNvPr>
            <p:cNvSpPr txBox="1"/>
            <p:nvPr/>
          </p:nvSpPr>
          <p:spPr>
            <a:xfrm>
              <a:off x="8918449" y="6102007"/>
              <a:ext cx="19321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/>
                <a:t>WYCHOWAWCA KLASY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4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B39D1D8-670A-4B77-BB4F-08881F98F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087" y="894475"/>
            <a:ext cx="7953827" cy="527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1D75A70-92B3-4BE7-85E8-9D65A00A5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123" y="1505776"/>
            <a:ext cx="2857580" cy="2928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43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70E21A0-E519-45A3-A265-66A40DA22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022" y="638390"/>
            <a:ext cx="4373847" cy="3270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C720DD82-8249-411F-9D0C-352F758EC7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177" y="1297330"/>
            <a:ext cx="4373847" cy="195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6E63456-FEE5-466C-9C49-F10FEFB2C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76" y="3607570"/>
            <a:ext cx="3579280" cy="2754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C1BCD3A8-B085-4363-AEEA-37424FC5D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498" y="3462074"/>
            <a:ext cx="4025503" cy="3045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BC7904D1-A321-48F6-B4C4-2E2EE60E0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708" y="3161742"/>
            <a:ext cx="5228945" cy="393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0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djęcie, pęk, wiele, trawa&#10;&#10;Opis wygenerowany automatycznie">
            <a:extLst>
              <a:ext uri="{FF2B5EF4-FFF2-40B4-BE49-F238E27FC236}">
                <a16:creationId xmlns:a16="http://schemas.microsoft.com/office/drawing/2014/main" xmlns="" id="{C66DFA3A-9293-4B9F-9CA4-85A2FC9B6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1" y="173519"/>
            <a:ext cx="11798300" cy="651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63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sypialnia, pomieszczenie&#10;&#10;Opis wygenerowany automatycznie">
            <a:extLst>
              <a:ext uri="{FF2B5EF4-FFF2-40B4-BE49-F238E27FC236}">
                <a16:creationId xmlns:a16="http://schemas.microsoft.com/office/drawing/2014/main" xmlns="" id="{91FC3DBD-FC4D-427A-82ED-0B27F7AD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552451"/>
            <a:ext cx="8128000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3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D39B842-0091-4AF6-8FE0-B4D57EE85A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018" y="1175658"/>
            <a:ext cx="9282257" cy="513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2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3F8CEF36-714A-43E4-9D31-61D5103CE139}"/>
              </a:ext>
            </a:extLst>
          </p:cNvPr>
          <p:cNvSpPr txBox="1"/>
          <p:nvPr/>
        </p:nvSpPr>
        <p:spPr>
          <a:xfrm>
            <a:off x="1574802" y="1435396"/>
            <a:ext cx="90364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Uczniowie naszej szkoły włączając się </a:t>
            </a:r>
            <a:br>
              <a:rPr lang="pl-PL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 świętowanie tygodnia życzliwości </a:t>
            </a:r>
            <a:br>
              <a:rPr lang="pl-PL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 pozdrowień przygotowali różnorodne prace</a:t>
            </a:r>
            <a: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/>
            </a:r>
            <a:b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/>
            </a:r>
            <a:b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Oto ich małe i wielkie dzieła :)</a:t>
            </a:r>
          </a:p>
          <a:p>
            <a:pPr algn="ctr"/>
            <a: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/>
            </a:r>
            <a:b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/>
            </a:r>
            <a:br>
              <a:rPr lang="pl-PL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Czy potrafisz odnaleźć swoją pracę wśród naszych szkolnych życzliwych?</a:t>
            </a:r>
          </a:p>
        </p:txBody>
      </p:sp>
    </p:spTree>
    <p:extLst>
      <p:ext uri="{BB962C8B-B14F-4D97-AF65-F5344CB8AC3E}">
        <p14:creationId xmlns:p14="http://schemas.microsoft.com/office/powerpoint/2010/main" val="18028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djęcie, pozujący, różny, grupa&#10;&#10;Opis wygenerowany automatycznie">
            <a:extLst>
              <a:ext uri="{FF2B5EF4-FFF2-40B4-BE49-F238E27FC236}">
                <a16:creationId xmlns:a16="http://schemas.microsoft.com/office/drawing/2014/main" xmlns="" id="{231C0B08-F313-4195-B61A-B04A0097C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552451"/>
            <a:ext cx="8128000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8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18D1C27-B655-4197-B41B-2EE55B2B9F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145" y="975951"/>
            <a:ext cx="9373083" cy="5283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99D5031-3558-4ADB-AA99-172831899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054" y="0"/>
            <a:ext cx="9138720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132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D658E72-3DC3-4341-8887-12DA0C1BB9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2" y="589366"/>
            <a:ext cx="9900807" cy="5679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5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282B5AB-15CE-4893-B9FA-A2A94D6F1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20" y="545249"/>
            <a:ext cx="10579395" cy="5932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4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djęcie, dziecko, dziewczynka&#10;&#10;Opis wygenerowany automatycznie">
            <a:extLst>
              <a:ext uri="{FF2B5EF4-FFF2-40B4-BE49-F238E27FC236}">
                <a16:creationId xmlns:a16="http://schemas.microsoft.com/office/drawing/2014/main" xmlns="" id="{D6CB7034-F672-4AB8-BC68-9C4E0E1E5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0" y="118835"/>
            <a:ext cx="9357360" cy="662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31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44</Words>
  <Application>Microsoft Office PowerPoint</Application>
  <PresentationFormat>Niestandardowy</PresentationFormat>
  <Paragraphs>28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Znajdź się  wśród życzliwych!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Znajdź się  wśród życzliwych!</dc:title>
  <dc:creator>Anna Moskwa</dc:creator>
  <cp:lastModifiedBy>Lenovo</cp:lastModifiedBy>
  <cp:revision>23</cp:revision>
  <dcterms:created xsi:type="dcterms:W3CDTF">2020-11-19T20:10:16Z</dcterms:created>
  <dcterms:modified xsi:type="dcterms:W3CDTF">2020-11-19T23:26:42Z</dcterms:modified>
</cp:coreProperties>
</file>