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96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90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09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88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681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607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52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063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55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61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808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1F752E-F355-4345-9CFB-210C3E7B8455}" type="datetimeFigureOut">
              <a:rPr lang="pl-PL" smtClean="0"/>
              <a:t>15.11.2020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DFB9A9-CC68-48F8-94CD-55301871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7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9.jpg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10.jpg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images-4.jpg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2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4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6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7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osterone.pl/wiedza/wp-content/uploads/2019/01/pobrane-8.jpg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9176" y="1159526"/>
            <a:ext cx="9083800" cy="4445604"/>
          </a:xfrm>
        </p:spPr>
        <p:txBody>
          <a:bodyPr/>
          <a:lstStyle/>
          <a:p>
            <a:r>
              <a:rPr lang="pl-PL" sz="8800" dirty="0" smtClean="0"/>
              <a:t>    Stres </a:t>
            </a:r>
            <a:endParaRPr lang="pl-PL" sz="8800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85" y="1789842"/>
            <a:ext cx="3114541" cy="312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n on Psycholog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79" y="1490128"/>
            <a:ext cx="1840088" cy="20997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8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711" y="2573868"/>
            <a:ext cx="9120237" cy="2565396"/>
          </a:xfrm>
        </p:spPr>
        <p:txBody>
          <a:bodyPr>
            <a:normAutofit/>
          </a:bodyPr>
          <a:lstStyle/>
          <a:p>
            <a:r>
              <a:rPr lang="pl-PL" b="1" dirty="0"/>
              <a:t>8. Pij dużo wody oraz odpowiednio się odżywiaj.  </a:t>
            </a:r>
            <a:r>
              <a:rPr lang="pl-PL" dirty="0"/>
              <a:t>To jak się odżywiamy ma wpływ na całe nasze życie. Kiedy będziemy jeść „śmieciowe” jedzenie również dodatkowo będziemy się źle czuć.</a:t>
            </a:r>
          </a:p>
          <a:p>
            <a:r>
              <a:rPr lang="pl-PL" dirty="0"/>
              <a:t>Brak odpowiedniej ilości witamin i składników mineralnych to kolejny czynnik mający ogromny wpływ na samopoczucie.</a:t>
            </a:r>
          </a:p>
          <a:p>
            <a:r>
              <a:rPr lang="pl-PL" dirty="0"/>
              <a:t>Picie wody może też pomóc w zwalczeniu stresu. Kiedy dojdzie do sytuacji kiedy jesteśmy nawet w małym stopniu odwodnieni- produkuje się kortyzol – hormon stresu. Dokładamy sobie dodatkowych problemów. Omijanie posiłków również będzie wpływało na zwiększenie zdenerwowania i rozdrażnienia.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531" y="1455202"/>
            <a:ext cx="1116415" cy="111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9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1455202"/>
            <a:ext cx="1557867" cy="12042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159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7285" y="3138310"/>
            <a:ext cx="8855662" cy="2000953"/>
          </a:xfrm>
        </p:spPr>
        <p:txBody>
          <a:bodyPr>
            <a:normAutofit/>
          </a:bodyPr>
          <a:lstStyle/>
          <a:p>
            <a:r>
              <a:rPr lang="pl-PL" b="1" dirty="0"/>
              <a:t>9. Przestań używać </a:t>
            </a:r>
            <a:r>
              <a:rPr lang="pl-PL" b="1" dirty="0" err="1"/>
              <a:t>social</a:t>
            </a:r>
            <a:r>
              <a:rPr lang="pl-PL" b="1" dirty="0"/>
              <a:t> media. </a:t>
            </a:r>
            <a:r>
              <a:rPr lang="pl-PL" dirty="0"/>
              <a:t>Możliwe że jesteś zależny od opinii na portalach społecznościowych. Za mała liczba „</a:t>
            </a:r>
            <a:r>
              <a:rPr lang="pl-PL" dirty="0" err="1"/>
              <a:t>lajków</a:t>
            </a:r>
            <a:r>
              <a:rPr lang="pl-PL" dirty="0"/>
              <a:t>”, idealne ciała na </a:t>
            </a:r>
            <a:r>
              <a:rPr lang="pl-PL" dirty="0" err="1"/>
              <a:t>instagramie</a:t>
            </a:r>
            <a:r>
              <a:rPr lang="pl-PL" dirty="0"/>
              <a:t>, idealne życia którego Ty nie masz, bo tak naprawdę ono nie istnieje. Każdy z nas pokazuje w mediach to co najlepsze. Kreuje idealne życie. Zastanów się w jakim stopniu żyjesz tym co tam się pojawia i jak to na Ciebie wpływa. Zamiast witania dnia na Facebooku, zrób krótki trening.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78" y="1485042"/>
            <a:ext cx="1392270" cy="139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10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1433336"/>
            <a:ext cx="2534884" cy="15469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3261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5600" y="3014134"/>
            <a:ext cx="9007348" cy="2125130"/>
          </a:xfrm>
        </p:spPr>
        <p:txBody>
          <a:bodyPr>
            <a:normAutofit/>
          </a:bodyPr>
          <a:lstStyle/>
          <a:p>
            <a:r>
              <a:rPr lang="pl-PL" b="1" dirty="0"/>
              <a:t>10. Uśmiechaj się.</a:t>
            </a:r>
            <a:r>
              <a:rPr lang="pl-PL" dirty="0"/>
              <a:t> Okazuje się, że każdy rodzaj uśmiechu pozytywnie wpływa na organizm. Często nawet wymuszony uśmiech może załagodzić sytuację. Uśmiech zmniejsza szybkość bicia serca podczas stresujących sytuacji. Dzięki temu uwalnia stres i pozytywnie wpływa na cały organizm. Jeden duży uśmiech może nam dać niesamowicie dużo energii </a:t>
            </a:r>
            <a:r>
              <a:rPr lang="pl-PL"/>
              <a:t>oraz </a:t>
            </a:r>
            <a:r>
              <a:rPr lang="pl-PL" smtClean="0"/>
              <a:t>mnóstwo motywacji</a:t>
            </a:r>
            <a:r>
              <a:rPr lang="pl-PL" dirty="0"/>
              <a:t>!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934" y="1496331"/>
            <a:ext cx="1335826" cy="133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images-4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245" y="1589856"/>
            <a:ext cx="1625599" cy="1151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3172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8844" y="2743200"/>
            <a:ext cx="9382241" cy="2246490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8844" y="2916462"/>
            <a:ext cx="9154104" cy="2222802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Stres możemy podzielić na dwa typy</a:t>
            </a:r>
          </a:p>
          <a:p>
            <a:pPr lvl="0"/>
            <a:r>
              <a:rPr lang="pl-PL" dirty="0"/>
              <a:t> Stres może być  </a:t>
            </a:r>
            <a:r>
              <a:rPr lang="pl-PL" b="1" dirty="0"/>
              <a:t>mobilizujący</a:t>
            </a:r>
            <a:r>
              <a:rPr lang="pl-PL" dirty="0"/>
              <a:t> – załóżmy, że czeka nas wykonanie jakiegoś zadania, a my musimy się do niego odpowiednio przygotować. Jest on </a:t>
            </a:r>
            <a:r>
              <a:rPr lang="pl-PL" b="1" dirty="0"/>
              <a:t>pozytywny</a:t>
            </a:r>
            <a:r>
              <a:rPr lang="pl-PL" dirty="0"/>
              <a:t> i zachęca nas do działania. Poprzez te działania wydziela się hormon zwany adrenaliną, który ułatwia nam jego wykonanie.</a:t>
            </a:r>
          </a:p>
          <a:p>
            <a:pPr lvl="0"/>
            <a:r>
              <a:rPr lang="pl-PL" dirty="0"/>
              <a:t> </a:t>
            </a:r>
            <a:r>
              <a:rPr lang="pl-PL" b="1" dirty="0"/>
              <a:t>Przedłużający się</a:t>
            </a:r>
            <a:r>
              <a:rPr lang="pl-PL" dirty="0"/>
              <a:t> stres lub stale występujące bodźce stresowe (tak zwane </a:t>
            </a:r>
            <a:r>
              <a:rPr lang="pl-PL" b="1" dirty="0"/>
              <a:t>stresory</a:t>
            </a:r>
            <a:r>
              <a:rPr lang="pl-PL" dirty="0"/>
              <a:t>) wyczerpują nas fizycznie i psychicznie. Ten rodzaj stresu źle wpływa na nasz cały ustrój i stres zmienia się w stan </a:t>
            </a:r>
            <a:r>
              <a:rPr lang="pl-PL" b="1" dirty="0"/>
              <a:t>negatywny. </a:t>
            </a:r>
            <a:r>
              <a:rPr lang="pl-PL" dirty="0"/>
              <a:t>Jego skutkami są : rozdrażnienie czy załamanie psychiczne, czasem nawet depresje.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952" y="1512641"/>
            <a:ext cx="1400996" cy="140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10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8844" y="2585156"/>
            <a:ext cx="9154104" cy="2554107"/>
          </a:xfrm>
        </p:spPr>
        <p:txBody>
          <a:bodyPr>
            <a:normAutofit/>
          </a:bodyPr>
          <a:lstStyle/>
          <a:p>
            <a:r>
              <a:rPr lang="pl-PL" b="1" dirty="0"/>
              <a:t>Jak sobie radzić ze stresem?</a:t>
            </a:r>
            <a:endParaRPr lang="pl-PL" dirty="0"/>
          </a:p>
          <a:p>
            <a:r>
              <a:rPr lang="pl-PL" b="1" dirty="0"/>
              <a:t>1.Usiądź i zastanów się</a:t>
            </a:r>
            <a:r>
              <a:rPr lang="pl-PL" dirty="0"/>
              <a:t> co wpływa na twoje stresujące myśli. Świetnym rozwiązaniem może okazać się zapisanie wszystkich problemów na kartce. Zapisanie sobie za i przeciw danym rozwiązaniom jest świetnym pomysłem. Jeżeli stresujesz się na przykład rozmową z daną osobą – przemyśl co możesz dokładnie powiedzieć i jak się zachować. Dzięki temu możesz odnieść wrażenie bardziej pewnego siebie. Tylko spokój jest nas w stanie uchronić od popadania w paranoje. Pamiętaj, aby regulować swój oddech.  Bardzo dużo rzeczy wymaga czasu i poświęcenia. Nie od razu Rzym zbudowano!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556" y="1496331"/>
            <a:ext cx="1426137" cy="142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2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866" y="1496331"/>
            <a:ext cx="2122663" cy="12355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440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5600" y="2664178"/>
            <a:ext cx="9007348" cy="2475085"/>
          </a:xfrm>
        </p:spPr>
        <p:txBody>
          <a:bodyPr>
            <a:normAutofit/>
          </a:bodyPr>
          <a:lstStyle/>
          <a:p>
            <a:r>
              <a:rPr lang="pl-PL" b="1" dirty="0"/>
              <a:t>2.</a:t>
            </a:r>
            <a:r>
              <a:rPr lang="pl-PL" dirty="0"/>
              <a:t> </a:t>
            </a:r>
            <a:r>
              <a:rPr lang="pl-PL" b="1" dirty="0"/>
              <a:t>Posłuchaj muzyki. </a:t>
            </a:r>
            <a:r>
              <a:rPr lang="pl-PL" dirty="0"/>
              <a:t>To ona pozytywnie wpływa na nasz układ cały układ nerwowy. Włączenie swojej ulubionej piosenki może przynieść Ci ukojenie. Nie ważne czy jest to rap czy jazz. Możesz nawet włączyć szum fal i poleżeć oddychając głęboko.  Możesz również </a:t>
            </a:r>
            <a:r>
              <a:rPr lang="pl-PL" dirty="0" smtClean="0"/>
              <a:t>włączyć </a:t>
            </a:r>
            <a:r>
              <a:rPr lang="pl-PL" dirty="0"/>
              <a:t>nutki, które dobrze Ci się kojarzą- na przykład z wakacjami. Liczy się zabawa i radość. Możesz również zacząć tańczyć i wydzielać endorfiny! Badania pokazały, że na dłuższą metę muzyka zwalcza nawet stres chroniczny.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385" y="1451175"/>
            <a:ext cx="1210563" cy="121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20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88533" y="2743200"/>
            <a:ext cx="9244415" cy="239606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3.Bądź aktywny! </a:t>
            </a:r>
            <a:r>
              <a:rPr lang="pl-PL" dirty="0"/>
              <a:t> Aktywność fizyczna wpływa pozytywnie na cały nasz organizm. Wiadomo to nie od dziś. Również ma zbawienny wpływ na radzenie sobie ze stresem. Nałóż słuchawki i idź pobiegaj. Weź przyjaciela i idźcie na siłownię. Zrób to co lubisz i na co masz ochotę. Nie warto się zmuszać do danej aktywności, gdyż dodatkowo generujemy stres, który przecież chcemy zwalczyć. To ma być przyjemność i wyładowanie złych emocji! Podczas aktywności fizycznej wydzielają się endorfiny, czyli hormony szczęścia. Na początku możesz mieć lenia, możesz nie mieć motywacji, ale uwierz mi – warto! Później sobie podziękujesz i będziesz dumny. Ruch ma pozytywny wpływ nie tylko na sferę fizyczną, ale i na psychikę. Dzięki niemu możemy zapomnieć chociaż na chwilę o problemach.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956" y="1462465"/>
            <a:ext cx="1742226" cy="174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4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734" y="1462465"/>
            <a:ext cx="2309107" cy="1271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690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6578" y="2777068"/>
            <a:ext cx="9086370" cy="2362196"/>
          </a:xfrm>
        </p:spPr>
        <p:txBody>
          <a:bodyPr>
            <a:normAutofit/>
          </a:bodyPr>
          <a:lstStyle/>
          <a:p>
            <a:r>
              <a:rPr lang="pl-PL" b="1" dirty="0" smtClean="0"/>
              <a:t>4.Skorzystaj </a:t>
            </a:r>
            <a:r>
              <a:rPr lang="pl-PL" b="1" dirty="0"/>
              <a:t>z pomocy </a:t>
            </a:r>
            <a:r>
              <a:rPr lang="pl-PL" dirty="0"/>
              <a:t>– rozmowa z bliską osobą jest w stanie zmienić nasze nastawienie i podnieść nas na duchu. Kiedy masz jakiś problem – zwróć się do ukochanej osoby. Jeżeli takowej nie posiadasz możesz również skorzystać z porady psychologa lub psychoterapeuty. Nie jest to nic złego. Każdy z nas ma przecież problemy.  Gorsze chwile mogą zdarzyć się każdemu i nie należy tego bagatelizować. Najważniejsza jest chęć współpracy. Czasami sami byśmy nie wpadli na dane rozwiązanie. Chłodna głowa drugiej osoby może nam pomóc w zwalczaniu przeciwności i opresji życiowych. Podczas rozmowy tak samo ważna jest umiejętność przekazania informacji jak i słuchania.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044" y="1543325"/>
            <a:ext cx="1330904" cy="133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63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1422" y="2886546"/>
            <a:ext cx="9131526" cy="2252718"/>
          </a:xfrm>
        </p:spPr>
        <p:txBody>
          <a:bodyPr>
            <a:normAutofit/>
          </a:bodyPr>
          <a:lstStyle/>
          <a:p>
            <a:r>
              <a:rPr lang="pl-PL" b="1" dirty="0"/>
              <a:t>5. Śpij! </a:t>
            </a:r>
            <a:r>
              <a:rPr lang="pl-PL" dirty="0"/>
              <a:t>Brzmi dziwnie, ale jednak działa.  Sen jest jedną z najbardziej potrzebnych rzeczy w naszym życiu i nie możemy tego zaniedbywać! Potrzebujesz około 7-8 godzin snu. Warto kłaść się spać i wstawać o tej samej godzinie. Dzięki temu, nauczysz swój organizm pewnego nawyku. Pamiętaj o higienie snu- wywietrz pokój, odłóż telefon pół godziny przed snem. 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733" y="1462464"/>
            <a:ext cx="1421215" cy="142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6-300x168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054" y="1513798"/>
            <a:ext cx="2581637" cy="1402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3142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070578"/>
            <a:ext cx="9108948" cy="206868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 6. </a:t>
            </a:r>
            <a:r>
              <a:rPr lang="pl-PL" b="1" dirty="0"/>
              <a:t>Zmień to, co Ci nie odpowiada. </a:t>
            </a:r>
            <a:r>
              <a:rPr lang="pl-PL" dirty="0"/>
              <a:t>Jeżeli źródłem stresu jest </a:t>
            </a:r>
            <a:r>
              <a:rPr lang="pl-PL" dirty="0" smtClean="0"/>
              <a:t>praca, nauka </a:t>
            </a:r>
            <a:r>
              <a:rPr lang="pl-PL" dirty="0"/>
              <a:t>– może czas ją zmienić? Często przyzwyczajamy się do jakiś sytuacji w życiu i nie chcemy zmian, które mogłyby nam wyjść na lepsze. Nie bójmy się próbować nowych rzeczy. Jeżeli w </a:t>
            </a:r>
            <a:r>
              <a:rPr lang="pl-PL" dirty="0" smtClean="0"/>
              <a:t>Twoim </a:t>
            </a:r>
            <a:r>
              <a:rPr lang="pl-PL" dirty="0"/>
              <a:t>otoczeniu są osoby, które ściągają Cię w dół i wprowadzają negatywne emocje do </a:t>
            </a:r>
            <a:r>
              <a:rPr lang="pl-PL" dirty="0" smtClean="0"/>
              <a:t>Twojego </a:t>
            </a:r>
            <a:r>
              <a:rPr lang="pl-PL" dirty="0"/>
              <a:t>życia – odetnij się od nich. Nie ma sensu się z nimi męczyć. Nie bierz na siebie zbyt dużo obowiązków, ale bądź ambitny i wypełniaj powierzone Ci zadania </a:t>
            </a:r>
            <a:r>
              <a:rPr lang="pl-PL" dirty="0" smtClean="0"/>
              <a:t>w miarę swoich możliwości. </a:t>
            </a:r>
            <a:r>
              <a:rPr lang="pl-PL" dirty="0"/>
              <a:t>Jeżeli </a:t>
            </a:r>
            <a:r>
              <a:rPr lang="pl-PL" dirty="0" smtClean="0"/>
              <a:t>Twoje </a:t>
            </a:r>
            <a:r>
              <a:rPr lang="pl-PL" dirty="0"/>
              <a:t>życie nie do końca wygląda tak, jakbyś chciał to warto się zastanowić co możesz zmienić. Chcieć to móc. To jest </a:t>
            </a:r>
            <a:r>
              <a:rPr lang="pl-PL" dirty="0" smtClean="0"/>
              <a:t>Twój </a:t>
            </a:r>
            <a:r>
              <a:rPr lang="pl-PL" dirty="0"/>
              <a:t>świat, </a:t>
            </a:r>
            <a:r>
              <a:rPr lang="pl-PL" dirty="0" smtClean="0"/>
              <a:t>Twoje </a:t>
            </a:r>
            <a:r>
              <a:rPr lang="pl-PL" dirty="0"/>
              <a:t>zasady. Nie pozwól komuś Cię ograniczać.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732" y="1541487"/>
            <a:ext cx="1539027" cy="154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7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85" y="1384653"/>
            <a:ext cx="2705100" cy="1685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8368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7285" y="693659"/>
            <a:ext cx="9083800" cy="4445604"/>
          </a:xfrm>
        </p:spPr>
        <p:txBody>
          <a:bodyPr/>
          <a:lstStyle/>
          <a:p>
            <a:r>
              <a:rPr lang="pl-PL" sz="8800" dirty="0" smtClean="0"/>
              <a:t>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720622"/>
            <a:ext cx="9108948" cy="2418641"/>
          </a:xfrm>
        </p:spPr>
        <p:txBody>
          <a:bodyPr>
            <a:normAutofit/>
          </a:bodyPr>
          <a:lstStyle/>
          <a:p>
            <a:r>
              <a:rPr lang="pl-PL" b="1" dirty="0"/>
              <a:t>7. Zrób coś co Cię uszczęśliwia.</a:t>
            </a:r>
            <a:r>
              <a:rPr lang="pl-PL" dirty="0"/>
              <a:t> Zrób sobie dobrą kawkę, herbatkę, zjedz ciasteczko-malutkie.  Daj się porwać chwili. Czasami takie proste i banalne rzeczy, o których zapominamy na co dzień, są w stanie diametralnie poprawić humor, sprawić, że przestaniemy się zamartwiać i przejmować mało istotnymi sprawami.  Gdzie jest czas na własne przyjemności? Na oderwanie się od rzeczywistości? Zacznij myśleć również o sobie, zaplanuj rzeczy które sprawią Ci  przyjemność, które będziesz mógł zrealizować po zakończeniu kwarantanny.</a:t>
            </a:r>
          </a:p>
          <a:p>
            <a:endParaRPr lang="pl-PL" dirty="0"/>
          </a:p>
        </p:txBody>
      </p:sp>
      <p:pic>
        <p:nvPicPr>
          <p:cNvPr id="1026" name="Picture 2" descr="Bez stresu – Śmieszne zdjęcia,memy,gify,filmiki i demo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622" y="1521732"/>
            <a:ext cx="1308326" cy="131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 descr="https://testosterone.pl/wiedza/wp-content/uploads/2019/01/pobrane-8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85" y="1521732"/>
            <a:ext cx="2018030" cy="1198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9218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Mydł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ydło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211</Words>
  <Application>Microsoft Office PowerPoint</Application>
  <PresentationFormat>Niestandardowy</PresentationFormat>
  <Paragraphs>29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Mydło</vt:lpstr>
      <vt:lpstr>    Stres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</dc:title>
  <dc:creator>Lenovo</dc:creator>
  <cp:lastModifiedBy>Lenovo</cp:lastModifiedBy>
  <cp:revision>15</cp:revision>
  <dcterms:created xsi:type="dcterms:W3CDTF">2020-11-07T12:33:31Z</dcterms:created>
  <dcterms:modified xsi:type="dcterms:W3CDTF">2020-11-15T15:53:26Z</dcterms:modified>
</cp:coreProperties>
</file>