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5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46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8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1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56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24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8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4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7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040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17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66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2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25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9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04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C6FC9E-0DF2-4493-9F68-60DE181A82F9}" type="datetimeFigureOut">
              <a:rPr lang="pl-PL" smtClean="0"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637CAB-ED5B-45FA-92CE-58769D50E1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21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BEZPIECZEŃSTWO PODCZAS ĆWICZEŃ FIZYCZNYCH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099257" y="2755370"/>
            <a:ext cx="7238996" cy="331893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Trening w domu posiada wiele zalet, zwłaszcza teraz, podczas pandemii </a:t>
            </a:r>
            <a:r>
              <a:rPr lang="pl-PL" b="1" dirty="0" smtClean="0"/>
              <a:t>korona wirusa</a:t>
            </a:r>
            <a:r>
              <a:rPr lang="pl-PL" b="1" dirty="0"/>
              <a:t>, kiedy zamknięte są siłownie czy baseny. 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To </a:t>
            </a:r>
            <a:r>
              <a:rPr lang="pl-PL" b="1" dirty="0"/>
              <a:t>najlepszy sposób na utrzymanie formy, ale także idealne rozwiązanie dla osób, </a:t>
            </a:r>
            <a:r>
              <a:rPr lang="pl-PL" b="1" dirty="0" smtClean="0"/>
              <a:t>które </a:t>
            </a:r>
            <a:r>
              <a:rPr lang="pl-PL" b="1" dirty="0"/>
              <a:t>zaczynają swoją przygodę z ćwiczeniami. </a:t>
            </a: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AutoShape 2" descr="Pomysły na ćwiczenia w domu! Oto trening na całe ciało - Odchudzanie -  Polki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Pomysły na ćwiczenia w domu! Oto trening na całe ciało - Odchudzanie -  Polki.p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Pomysły na ćwiczenia w domu! Oto trening na całe ciało - Odchudzanie -  Polki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93" y="4106255"/>
            <a:ext cx="2795785" cy="2096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4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UNIKAJ KONTUZJI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Źle zaplanowany trening domowy bez sprzętu, nieumiejętnie wykonywane ćwiczenia obwodowe, zbyt duża częstotliwość i obciążenie podczas treningu ogólnorozwojowego, może skutkować także przewlekłymi zespołami bólowymi narządu ruchu. Chcąc się ich ustrzec, należy kierować się </a:t>
            </a:r>
            <a:r>
              <a:rPr lang="pl-PL" dirty="0" smtClean="0"/>
              <a:t>opisanym i </a:t>
            </a:r>
            <a:r>
              <a:rPr lang="pl-PL" dirty="0"/>
              <a:t>zasadami i przede wszystkim nie przesadzać z intensywnością</a:t>
            </a:r>
            <a:r>
              <a:rPr lang="pl-PL" dirty="0" smtClean="0"/>
              <a:t>.</a:t>
            </a:r>
          </a:p>
          <a:p>
            <a:r>
              <a:rPr lang="pl-PL" dirty="0"/>
              <a:t>Trzeba pamiętać także o odpowiednim sportowym obuwiu oraz stroju niekrępującym ruchów. Zastosowanie powyższych zasad na pewno przyczyni się do większego komfortu oraz motywacji. </a:t>
            </a:r>
          </a:p>
        </p:txBody>
      </p:sp>
    </p:spTree>
    <p:extLst>
      <p:ext uri="{BB962C8B-B14F-4D97-AF65-F5344CB8AC3E}">
        <p14:creationId xmlns:p14="http://schemas.microsoft.com/office/powerpoint/2010/main" val="136202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ztafeta #bieganie2013 #biegajzwykopem #bieganie... - hqvkamil - Wykop.p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 r="2168" b="11277"/>
          <a:stretch/>
        </p:blipFill>
        <p:spPr bwMode="auto">
          <a:xfrm>
            <a:off x="1700011" y="1004552"/>
            <a:ext cx="8577330" cy="50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0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ZADBAJ O MIEJSCE SWOICH ĆWICZEŃ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Przed rozpoczęciem swojego treningu w domu, zadbaj o swoje bezpieczeństwo podczas ćwiczeń. Znajdź w miarę możliwości wolne miejsce, rozłóż ręce i sprawdź co znajduje się w Twoim zasięgu dłoni. Nie pozwól, aby w Twojej bliskiej odległości znajdowały się lampy, szklane wazony, szyby, szklanki z wodą lub sprzęt </a:t>
            </a:r>
            <a:r>
              <a:rPr lang="pl-PL" dirty="0" err="1" smtClean="0"/>
              <a:t>elektoniczny</a:t>
            </a:r>
            <a:r>
              <a:rPr lang="pl-PL" dirty="0" smtClean="0"/>
              <a:t> , który mógłby się uszkodzić podczas wykonywanych ćwiczeń. Zadbaj o swoje podręczniki i zeszyty, aby szklanka przewróconej wody nie spowodowała zniszczenia pomocy edukacyjnych.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087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TRENING W DOMU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2637894"/>
            <a:ext cx="9445579" cy="3608359"/>
          </a:xfrm>
        </p:spPr>
        <p:txBody>
          <a:bodyPr>
            <a:normAutofit/>
          </a:bodyPr>
          <a:lstStyle/>
          <a:p>
            <a:r>
              <a:rPr lang="pl-PL" dirty="0"/>
              <a:t>Rozgrzewka jest traktowana jako część wstępna, przygotowanie organizmu do wysiłku. Nie wolno ulegać pokusie jej pominięcia. Jej brak w planie treningowym w domu jest prawie jednoznaczny z wystąpieniem kontuzji. Rozgrzewka powinna trwać 15–20 minut i zawierać łagodne ćwiczenia przygotowujące stawy i </a:t>
            </a:r>
            <a:r>
              <a:rPr lang="pl-PL" dirty="0" smtClean="0"/>
              <a:t>mięśnie </a:t>
            </a:r>
            <a:r>
              <a:rPr lang="pl-PL" dirty="0"/>
              <a:t>do intensywniejszego obciążenia. 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Włącz swoja ulubiona muzykę, na pewno doda Ci ona energii na początek Twojego treningu w domu.</a:t>
            </a:r>
          </a:p>
          <a:p>
            <a:endParaRPr lang="pl-PL" dirty="0"/>
          </a:p>
        </p:txBody>
      </p:sp>
      <p:sp>
        <p:nvSpPr>
          <p:cNvPr id="4" name="AutoShape 2" descr="Plan treningowy w domu – zestaw 8 ćwiczeń – skoknawag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Plan treningowy w domu – zestaw 8 ćwiczeń – skoknawage.p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Plan treningowy w domu – zestaw 8 ćwiczeń – skoknawage.pl"/>
          <p:cNvSpPr>
            <a:spLocks noChangeAspect="1" noChangeArrowheads="1"/>
          </p:cNvSpPr>
          <p:nvPr/>
        </p:nvSpPr>
        <p:spPr bwMode="auto">
          <a:xfrm>
            <a:off x="1464927" y="3740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Plan treningowy w domu – zestaw 8 ćwiczeń – skoknawage.p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0" name="Picture 12" descr="Najefektywniejsza playlista do ćwiczeń! Ultimate Workout well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95" y="706748"/>
            <a:ext cx="2896718" cy="19311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ZACZNIJ OD TRENINGU OBWODOWEGO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Dla osób początkujących ciekawą opcją jest trening obwodowy bez sprzętu</a:t>
            </a:r>
            <a:r>
              <a:rPr lang="pl-PL" dirty="0" smtClean="0"/>
              <a:t>.</a:t>
            </a:r>
            <a:r>
              <a:rPr lang="pl-PL" dirty="0"/>
              <a:t> W </a:t>
            </a:r>
            <a:r>
              <a:rPr lang="pl-PL" b="1" dirty="0"/>
              <a:t>treningu obwodowym </a:t>
            </a:r>
            <a:r>
              <a:rPr lang="pl-PL" dirty="0"/>
              <a:t>wykonujemy jedno ćwiczenie po drugim, z przerwami pomiędzy nimi, bądź bez. W jednym </a:t>
            </a:r>
            <a:r>
              <a:rPr lang="pl-PL" b="1" dirty="0"/>
              <a:t>obwodzie</a:t>
            </a:r>
            <a:r>
              <a:rPr lang="pl-PL" dirty="0"/>
              <a:t> może znaleźć się od kilku do kilkunastu ćwiczeń.</a:t>
            </a:r>
            <a:r>
              <a:rPr lang="pl-PL" dirty="0" smtClean="0"/>
              <a:t> </a:t>
            </a:r>
            <a:r>
              <a:rPr lang="pl-PL" dirty="0"/>
              <a:t>Jego zaletą jest jednoczesne angażowanie wielu partii mięśniowych oraz minimalne obciążenie stawów w porównaniu z treningiem siłowym. Nadaje się wspaniale na pierwszą przygodę z wysiłkiem. Można tutaj np. zestawić ćwiczenia, takie jak </a:t>
            </a:r>
            <a:r>
              <a:rPr lang="pl-PL" dirty="0" err="1"/>
              <a:t>plank</a:t>
            </a:r>
            <a:r>
              <a:rPr lang="pl-PL" dirty="0"/>
              <a:t> – popularnie zwany deską, wypady, zakroki z podskokiem, </a:t>
            </a:r>
            <a:r>
              <a:rPr lang="pl-PL" dirty="0" smtClean="0"/>
              <a:t>bieganie, pajacyki, wymachy z marszem i truchtem .</a:t>
            </a:r>
            <a:endParaRPr lang="pl-PL" dirty="0"/>
          </a:p>
        </p:txBody>
      </p:sp>
      <p:pic>
        <p:nvPicPr>
          <p:cNvPr id="3074" name="Picture 2" descr="https://trainingshowroom.com/img/cms/kampania%20easy_19_08_20191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5" y="668415"/>
            <a:ext cx="2572778" cy="1931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TRENUJ Z GŁOWĄ- BĄDŹ KREATYWNY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/>
          <a:lstStyle/>
          <a:p>
            <a:r>
              <a:rPr lang="pl-PL" dirty="0" smtClean="0"/>
              <a:t>Wybieramy </a:t>
            </a:r>
            <a:r>
              <a:rPr lang="pl-PL" dirty="0"/>
              <a:t>5 ćwiczeń, ustalając czas wykonywania każdego z nich na 30 sekund. Potem 10 sekund odpoczywamy i w ten sposób realizujemy 1 obwód. Po każdym tygodniu możemy zwiększać ilość obwodów, dodawać obciążenie lub po prostu wydłużać czas pojedynczego ćwiczenia. Jeśli pod ręką mamy hantle, to można pokusić się o ułożenie planu treningowego, który będzie dawał rezultaty zbliżone do tych, jakie można osiągnąć na siłowni. Obwodowy trening z hantlami może zawierać bieg bokserski, twist rosyjski, wchodzenie na krzesło czy przysiady. </a:t>
            </a:r>
          </a:p>
        </p:txBody>
      </p:sp>
      <p:pic>
        <p:nvPicPr>
          <p:cNvPr id="4098" name="Picture 2" descr="Ćwiczenia w domu – co musisz wiedzieć? Czego trzeba przestrzegać a czego  unikać? - Swidnica24.pl - wydarzenia, informacje, rozrywka, kultura,  polityka, wywiady, wypadk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0" b="1893"/>
          <a:stretch/>
        </p:blipFill>
        <p:spPr bwMode="auto">
          <a:xfrm>
            <a:off x="7508383" y="4926234"/>
            <a:ext cx="2833351" cy="1274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4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 JESTEŚ DLA SIEBIE TRENEREM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Ilość </a:t>
            </a:r>
            <a:r>
              <a:rPr lang="pl-PL" dirty="0"/>
              <a:t>obwodów zależy od naszej kondycji. Kombinacje i kolejność aktywności również możemy </a:t>
            </a:r>
            <a:r>
              <a:rPr lang="pl-PL" dirty="0" smtClean="0"/>
              <a:t>ustalić.</a:t>
            </a:r>
            <a:r>
              <a:rPr lang="pl-PL" dirty="0"/>
              <a:t> </a:t>
            </a:r>
            <a:endParaRPr lang="pl-PL" dirty="0" smtClean="0"/>
          </a:p>
          <a:p>
            <a:r>
              <a:rPr lang="pl-PL" dirty="0" smtClean="0"/>
              <a:t>Najlepiej </a:t>
            </a:r>
            <a:r>
              <a:rPr lang="pl-PL" dirty="0"/>
              <a:t>zacząć od energicznego marszu, angażującego kończyny górne (wykonujemy rytmiczne wymachy w przód oraz w tył przez 3 minuty), można go zastąpić np. pajacykami. Następnie, stojąc w niewielkim rozkroku z rękami opartymi na biodrach, wykonujemy obszerne krążenia biodrami w jedną, a następnie w drugą stronę – odpowiednio po 10 powtórzeń. Dobrym pomysłem będzie również wykonywanie energicznego zakroku i utrzymanie pozycji 2–3 sekundy. Jest to ćwiczenie mogące występować w planie każdej osoby początkującej w domu, ponieważ nie obciąża nadmiernie stawów kolanowych. Można je wykonać w dwóch seriach po 8 powtórzeń</a:t>
            </a:r>
            <a:r>
              <a:rPr lang="pl-PL" dirty="0" smtClean="0"/>
              <a:t>. Czas </a:t>
            </a:r>
            <a:r>
              <a:rPr lang="pl-PL" dirty="0"/>
              <a:t>trwania to 4–5 minut. 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23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TRENINGU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Plan treningowy w domu powinien uwzględniać nie tylko czas wysiłku, ale także czas regeneracji. Jest to ważne, ponieważ odpoczynek pozwala na progresję, zwiększanie obciążenia, lepszą gotowość i tolerancję organizmu do podejmowania wysiłku. Dlatego warto w swoim planie ćwiczeń w domu dla robić przerwy, np. ćwiczyć co drugi dzień. Oczywiście wszystko uzależnione jest od rodzaju treningu. </a:t>
            </a:r>
          </a:p>
        </p:txBody>
      </p:sp>
      <p:pic>
        <p:nvPicPr>
          <p:cNvPr id="5122" name="Picture 2" descr="Ćwiczenia w Domu | Gotowy Plan Treningowy dla Początkujących - portal  Zdrowie-Życie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60" y="721937"/>
            <a:ext cx="2768959" cy="182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7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PAMIĘTAJ O ROZCIĄGANIU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9978" y="2712488"/>
            <a:ext cx="9973613" cy="1061792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T</a:t>
            </a:r>
            <a:r>
              <a:rPr lang="pl-PL" dirty="0" smtClean="0"/>
              <a:t>rening </a:t>
            </a:r>
            <a:r>
              <a:rPr lang="pl-PL" dirty="0"/>
              <a:t>w warunkach domowych bez przyrządów powinien być zakończony 10–15 minutowym rozciąganiem. W tym celu można wykorzystać np. </a:t>
            </a:r>
            <a:r>
              <a:rPr lang="pl-PL" dirty="0" err="1" smtClean="0"/>
              <a:t>foam</a:t>
            </a:r>
            <a:r>
              <a:rPr lang="pl-PL" dirty="0" smtClean="0"/>
              <a:t>–</a:t>
            </a:r>
            <a:r>
              <a:rPr lang="pl-PL" dirty="0" err="1" smtClean="0"/>
              <a:t>roller</a:t>
            </a:r>
            <a:r>
              <a:rPr lang="pl-PL" dirty="0" smtClean="0"/>
              <a:t> czyli rolowanie mięśni, </a:t>
            </a:r>
            <a:r>
              <a:rPr lang="pl-PL" dirty="0"/>
              <a:t>ale równie dobrze wykonać klasyczne ćwiczenia </a:t>
            </a:r>
            <a:r>
              <a:rPr lang="pl-PL" dirty="0" smtClean="0"/>
              <a:t>oparte </a:t>
            </a:r>
            <a:r>
              <a:rPr lang="pl-PL" dirty="0"/>
              <a:t>na filozofii </a:t>
            </a:r>
            <a:r>
              <a:rPr lang="pl-PL" dirty="0" err="1"/>
              <a:t>stretchingu</a:t>
            </a:r>
            <a:r>
              <a:rPr lang="pl-PL" dirty="0"/>
              <a:t>.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146" name="Picture 2" descr="Stretching po treningu. 6 łatwych ćwiczeń dobrze rozciągających mięś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4" y="4219183"/>
            <a:ext cx="2560755" cy="17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retching a zdrowy kręgosłup – jak wykonywać ćwiczenia rozciągające przed  i po - prosportowy.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89" y="4274947"/>
            <a:ext cx="2871989" cy="16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y You Should Do Stretches Every Day (And The Right Way To Do I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58" y="4200769"/>
            <a:ext cx="2297723" cy="15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3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MOŻE CI SIĘ PRZYDAĆ…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646889"/>
            <a:ext cx="9601196" cy="3318936"/>
          </a:xfrm>
        </p:spPr>
        <p:txBody>
          <a:bodyPr/>
          <a:lstStyle/>
          <a:p>
            <a:r>
              <a:rPr lang="pl-PL" dirty="0"/>
              <a:t>Najpierw, próbując wyrównać oddech, można przyjąć pozycję siadu na piętach, chwycić jedną ręką za ramię kończyny przeciwnej i ustawić nad głową. Pozycję należy utrzymać kilka sekund, powtórzyć 2–3 razy i zrobić to samo po drugiej stronie. Dobrymi propozycjami są także: pozycja ukłonu japońskiego, koci grzbiet czy przyciąganie kolan do klatki piersiowej podczas leżenia na plecach. Pozycję skrajną należy utrzymać przez 2–3 sekundy.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7170" name="Picture 2" descr="Stretching - ćwiczenia, efekty, trening. Jaki streching jest dobry po  treningu? - Kobiet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17" y="4834344"/>
            <a:ext cx="3425781" cy="1492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80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</TotalTime>
  <Words>546</Words>
  <Application>Microsoft Office PowerPoint</Application>
  <PresentationFormat>Niestandardowy</PresentationFormat>
  <Paragraphs>24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Organiczny</vt:lpstr>
      <vt:lpstr>BEZPIECZEŃSTWO PODCZAS ĆWICZEŃ FIZYCZNYCH</vt:lpstr>
      <vt:lpstr>ZADBAJ O MIEJSCE SWOICH ĆWICZEŃ</vt:lpstr>
      <vt:lpstr>TRENING W DOMU</vt:lpstr>
      <vt:lpstr>ZACZNIJ OD TRENINGU OBWODOWEGO </vt:lpstr>
      <vt:lpstr>TRENUJ Z GŁOWĄ- BĄDŹ KREATYWNY</vt:lpstr>
      <vt:lpstr>SAM JESTEŚ DLA SIEBIE TRENEREM</vt:lpstr>
      <vt:lpstr>PLAN TRENINGU</vt:lpstr>
      <vt:lpstr>PAMIĘTAJ O ROZCIĄGANIU</vt:lpstr>
      <vt:lpstr>MOŻE CI SIĘ PRZYDAĆ…</vt:lpstr>
      <vt:lpstr>UNIKAJ KONTUZJI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PODCZAS ĆWICZEŃ FIZYCZNYCH</dc:title>
  <dc:creator>Lenovo</dc:creator>
  <cp:lastModifiedBy>Lenovo</cp:lastModifiedBy>
  <cp:revision>22</cp:revision>
  <dcterms:created xsi:type="dcterms:W3CDTF">2020-11-02T10:05:53Z</dcterms:created>
  <dcterms:modified xsi:type="dcterms:W3CDTF">2020-11-08T13:53:12Z</dcterms:modified>
</cp:coreProperties>
</file>