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7" r:id="rId1"/>
  </p:sldMasterIdLst>
  <p:sldIdLst>
    <p:sldId id="256" r:id="rId2"/>
    <p:sldId id="257" r:id="rId3"/>
    <p:sldId id="261" r:id="rId4"/>
    <p:sldId id="262" r:id="rId5"/>
    <p:sldId id="263" r:id="rId6"/>
    <p:sldId id="258" r:id="rId7"/>
    <p:sldId id="260" r:id="rId8"/>
    <p:sldId id="264" r:id="rId9"/>
    <p:sldId id="265" r:id="rId10"/>
    <p:sldId id="266" r:id="rId11"/>
    <p:sldId id="267" r:id="rId12"/>
    <p:sldId id="268" r:id="rId13"/>
    <p:sldId id="269" r:id="rId14"/>
    <p:sldId id="270" r:id="rId15"/>
    <p:sldId id="271" r:id="rId16"/>
  </p:sldIdLst>
  <p:sldSz cx="9144000" cy="6858000" type="screen4x3"/>
  <p:notesSz cx="6858000" cy="9144000"/>
  <p:defaultTextStyle>
    <a:defPPr>
      <a:defRPr lang="pl-PL"/>
    </a:defPPr>
    <a:lvl1pPr algn="l" rtl="0" fontAlgn="base">
      <a:spcBef>
        <a:spcPct val="0"/>
      </a:spcBef>
      <a:spcAft>
        <a:spcPct val="0"/>
      </a:spcAft>
      <a:defRPr kern="1200">
        <a:solidFill>
          <a:schemeClr val="tx1"/>
        </a:solidFill>
        <a:effectLst>
          <a:outerShdw blurRad="38100" dist="38100" dir="2700000" algn="tl">
            <a:srgbClr val="000000">
              <a:alpha val="43137"/>
            </a:srgbClr>
          </a:outerShdw>
        </a:effectLst>
        <a:latin typeface="Arial" charset="0"/>
        <a:ea typeface="+mn-ea"/>
        <a:cs typeface="Arial" charset="0"/>
      </a:defRPr>
    </a:lvl1pPr>
    <a:lvl2pPr marL="457200" algn="l" rtl="0" fontAlgn="base">
      <a:spcBef>
        <a:spcPct val="0"/>
      </a:spcBef>
      <a:spcAft>
        <a:spcPct val="0"/>
      </a:spcAft>
      <a:defRPr kern="1200">
        <a:solidFill>
          <a:schemeClr val="tx1"/>
        </a:solidFill>
        <a:effectLst>
          <a:outerShdw blurRad="38100" dist="38100" dir="2700000" algn="tl">
            <a:srgbClr val="000000">
              <a:alpha val="43137"/>
            </a:srgbClr>
          </a:outerShdw>
        </a:effectLst>
        <a:latin typeface="Arial" charset="0"/>
        <a:ea typeface="+mn-ea"/>
        <a:cs typeface="Arial" charset="0"/>
      </a:defRPr>
    </a:lvl2pPr>
    <a:lvl3pPr marL="914400" algn="l" rtl="0" fontAlgn="base">
      <a:spcBef>
        <a:spcPct val="0"/>
      </a:spcBef>
      <a:spcAft>
        <a:spcPct val="0"/>
      </a:spcAft>
      <a:defRPr kern="1200">
        <a:solidFill>
          <a:schemeClr val="tx1"/>
        </a:solidFill>
        <a:effectLst>
          <a:outerShdw blurRad="38100" dist="38100" dir="2700000" algn="tl">
            <a:srgbClr val="000000">
              <a:alpha val="43137"/>
            </a:srgbClr>
          </a:outerShdw>
        </a:effectLst>
        <a:latin typeface="Arial" charset="0"/>
        <a:ea typeface="+mn-ea"/>
        <a:cs typeface="Arial" charset="0"/>
      </a:defRPr>
    </a:lvl3pPr>
    <a:lvl4pPr marL="1371600" algn="l" rtl="0" fontAlgn="base">
      <a:spcBef>
        <a:spcPct val="0"/>
      </a:spcBef>
      <a:spcAft>
        <a:spcPct val="0"/>
      </a:spcAft>
      <a:defRPr kern="1200">
        <a:solidFill>
          <a:schemeClr val="tx1"/>
        </a:solidFill>
        <a:effectLst>
          <a:outerShdw blurRad="38100" dist="38100" dir="2700000" algn="tl">
            <a:srgbClr val="000000">
              <a:alpha val="43137"/>
            </a:srgbClr>
          </a:outerShdw>
        </a:effectLst>
        <a:latin typeface="Arial" charset="0"/>
        <a:ea typeface="+mn-ea"/>
        <a:cs typeface="Arial" charset="0"/>
      </a:defRPr>
    </a:lvl4pPr>
    <a:lvl5pPr marL="1828800" algn="l" rtl="0" fontAlgn="base">
      <a:spcBef>
        <a:spcPct val="0"/>
      </a:spcBef>
      <a:spcAft>
        <a:spcPct val="0"/>
      </a:spcAft>
      <a:defRPr kern="1200">
        <a:solidFill>
          <a:schemeClr val="tx1"/>
        </a:solidFill>
        <a:effectLst>
          <a:outerShdw blurRad="38100" dist="38100" dir="2700000" algn="tl">
            <a:srgbClr val="000000">
              <a:alpha val="43137"/>
            </a:srgbClr>
          </a:outerShdw>
        </a:effectLst>
        <a:latin typeface="Arial" charset="0"/>
        <a:ea typeface="+mn-ea"/>
        <a:cs typeface="Arial" charset="0"/>
      </a:defRPr>
    </a:lvl5pPr>
    <a:lvl6pPr marL="2286000" algn="l" defTabSz="914400" rtl="0" eaLnBrk="1" latinLnBrk="0" hangingPunct="1">
      <a:defRPr kern="1200">
        <a:solidFill>
          <a:schemeClr val="tx1"/>
        </a:solidFill>
        <a:effectLst>
          <a:outerShdw blurRad="38100" dist="38100" dir="2700000" algn="tl">
            <a:srgbClr val="000000">
              <a:alpha val="43137"/>
            </a:srgbClr>
          </a:outerShdw>
        </a:effectLst>
        <a:latin typeface="Arial" charset="0"/>
        <a:ea typeface="+mn-ea"/>
        <a:cs typeface="Arial" charset="0"/>
      </a:defRPr>
    </a:lvl6pPr>
    <a:lvl7pPr marL="2743200" algn="l" defTabSz="914400" rtl="0" eaLnBrk="1" latinLnBrk="0" hangingPunct="1">
      <a:defRPr kern="1200">
        <a:solidFill>
          <a:schemeClr val="tx1"/>
        </a:solidFill>
        <a:effectLst>
          <a:outerShdw blurRad="38100" dist="38100" dir="2700000" algn="tl">
            <a:srgbClr val="000000">
              <a:alpha val="43137"/>
            </a:srgbClr>
          </a:outerShdw>
        </a:effectLst>
        <a:latin typeface="Arial" charset="0"/>
        <a:ea typeface="+mn-ea"/>
        <a:cs typeface="Arial" charset="0"/>
      </a:defRPr>
    </a:lvl7pPr>
    <a:lvl8pPr marL="3200400" algn="l" defTabSz="914400" rtl="0" eaLnBrk="1" latinLnBrk="0" hangingPunct="1">
      <a:defRPr kern="1200">
        <a:solidFill>
          <a:schemeClr val="tx1"/>
        </a:solidFill>
        <a:effectLst>
          <a:outerShdw blurRad="38100" dist="38100" dir="2700000" algn="tl">
            <a:srgbClr val="000000">
              <a:alpha val="43137"/>
            </a:srgbClr>
          </a:outerShdw>
        </a:effectLst>
        <a:latin typeface="Arial" charset="0"/>
        <a:ea typeface="+mn-ea"/>
        <a:cs typeface="Arial" charset="0"/>
      </a:defRPr>
    </a:lvl8pPr>
    <a:lvl9pPr marL="3657600" algn="l" defTabSz="914400" rtl="0" eaLnBrk="1" latinLnBrk="0" hangingPunct="1">
      <a:defRPr kern="1200">
        <a:solidFill>
          <a:schemeClr val="tx1"/>
        </a:solidFill>
        <a:effectLst>
          <a:outerShdw blurRad="38100" dist="38100" dir="2700000" algn="tl">
            <a:srgbClr val="000000">
              <a:alpha val="43137"/>
            </a:srgbClr>
          </a:outerShdw>
        </a:effectLst>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52" autoAdjust="0"/>
    <p:restoredTop sz="94622" autoAdjust="0"/>
  </p:normalViewPr>
  <p:slideViewPr>
    <p:cSldViewPr>
      <p:cViewPr>
        <p:scale>
          <a:sx n="75" d="100"/>
          <a:sy n="75" d="100"/>
        </p:scale>
        <p:origin x="-1230"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5867400" cy="6858000"/>
            <a:chOff x="0" y="0"/>
            <a:chExt cx="3696" cy="4320"/>
          </a:xfrm>
        </p:grpSpPr>
        <p:sp>
          <p:nvSpPr>
            <p:cNvPr id="5" name="Rectangle 3"/>
            <p:cNvSpPr>
              <a:spLocks noChangeArrowheads="1"/>
            </p:cNvSpPr>
            <p:nvPr/>
          </p:nvSpPr>
          <p:spPr bwMode="auto">
            <a:xfrm>
              <a:off x="0" y="0"/>
              <a:ext cx="2880" cy="432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pl-PL" sz="2400">
                <a:effectLst/>
                <a:latin typeface="Times New Roman" pitchFamily="18" charset="0"/>
              </a:endParaRPr>
            </a:p>
          </p:txBody>
        </p:sp>
        <p:sp>
          <p:nvSpPr>
            <p:cNvPr id="6" name="AutoShape 4"/>
            <p:cNvSpPr>
              <a:spLocks noChangeArrowheads="1"/>
            </p:cNvSpPr>
            <p:nvPr/>
          </p:nvSpPr>
          <p:spPr bwMode="white">
            <a:xfrm>
              <a:off x="432" y="624"/>
              <a:ext cx="3264" cy="1200"/>
            </a:xfrm>
            <a:prstGeom prst="roundRect">
              <a:avLst>
                <a:gd name="adj" fmla="val 50000"/>
              </a:avLst>
            </a:prstGeom>
            <a:solidFill>
              <a:schemeClr val="bg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pl-PL" sz="2400">
                <a:effectLst/>
                <a:latin typeface="Times New Roman" pitchFamily="18" charset="0"/>
              </a:endParaRPr>
            </a:p>
          </p:txBody>
        </p:sp>
      </p:grpSp>
      <p:grpSp>
        <p:nvGrpSpPr>
          <p:cNvPr id="7" name="Group 5"/>
          <p:cNvGrpSpPr>
            <a:grpSpLocks/>
          </p:cNvGrpSpPr>
          <p:nvPr/>
        </p:nvGrpSpPr>
        <p:grpSpPr bwMode="auto">
          <a:xfrm>
            <a:off x="3632200" y="4889500"/>
            <a:ext cx="4876800" cy="319088"/>
            <a:chOff x="2288" y="3080"/>
            <a:chExt cx="3072" cy="201"/>
          </a:xfrm>
        </p:grpSpPr>
        <p:sp>
          <p:nvSpPr>
            <p:cNvPr id="8" name="AutoShape 6"/>
            <p:cNvSpPr>
              <a:spLocks noChangeArrowheads="1"/>
            </p:cNvSpPr>
            <p:nvPr/>
          </p:nvSpPr>
          <p:spPr bwMode="auto">
            <a:xfrm flipH="1">
              <a:off x="2288" y="3080"/>
              <a:ext cx="2914" cy="200"/>
            </a:xfrm>
            <a:prstGeom prst="roundRect">
              <a:avLst>
                <a:gd name="adj" fmla="val 0"/>
              </a:avLst>
            </a:prstGeom>
            <a:solidFill>
              <a:schemeClr va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pl-PL"/>
            </a:p>
          </p:txBody>
        </p:sp>
        <p:sp>
          <p:nvSpPr>
            <p:cNvPr id="9" name="AutoShape 7"/>
            <p:cNvSpPr>
              <a:spLocks noChangeArrowheads="1"/>
            </p:cNvSpPr>
            <p:nvPr/>
          </p:nvSpPr>
          <p:spPr bwMode="auto">
            <a:xfrm>
              <a:off x="5196" y="3080"/>
              <a:ext cx="164" cy="201"/>
            </a:xfrm>
            <a:prstGeom prst="flowChartDelay">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pl-PL"/>
            </a:p>
          </p:txBody>
        </p:sp>
      </p:grpSp>
      <p:sp>
        <p:nvSpPr>
          <p:cNvPr id="45064" name="Rectangle 8"/>
          <p:cNvSpPr>
            <a:spLocks noGrp="1" noChangeArrowheads="1"/>
          </p:cNvSpPr>
          <p:nvPr>
            <p:ph type="subTitle" idx="1"/>
          </p:nvPr>
        </p:nvSpPr>
        <p:spPr>
          <a:xfrm>
            <a:off x="4673600" y="2927350"/>
            <a:ext cx="4013200" cy="1822450"/>
          </a:xfrm>
        </p:spPr>
        <p:txBody>
          <a:bodyPr anchor="b"/>
          <a:lstStyle>
            <a:lvl1pPr marL="0" indent="0">
              <a:buFont typeface="Wingdings" pitchFamily="2" charset="2"/>
              <a:buNone/>
              <a:defRPr>
                <a:solidFill>
                  <a:schemeClr val="tx2"/>
                </a:solidFill>
              </a:defRPr>
            </a:lvl1pPr>
          </a:lstStyle>
          <a:p>
            <a:pPr lvl="0"/>
            <a:r>
              <a:rPr lang="pl-PL" noProof="0" smtClean="0"/>
              <a:t>Kliknij, aby edytować styl wzorca podtytułu</a:t>
            </a:r>
          </a:p>
        </p:txBody>
      </p:sp>
      <p:sp>
        <p:nvSpPr>
          <p:cNvPr id="45068" name="AutoShape 12"/>
          <p:cNvSpPr>
            <a:spLocks noGrp="1" noChangeArrowheads="1"/>
          </p:cNvSpPr>
          <p:nvPr>
            <p:ph type="ctrTitle" sz="quarter"/>
          </p:nvPr>
        </p:nvSpPr>
        <p:spPr>
          <a:xfrm>
            <a:off x="685800" y="990600"/>
            <a:ext cx="8229600" cy="1905000"/>
          </a:xfrm>
          <a:prstGeom prst="roundRect">
            <a:avLst>
              <a:gd name="adj" fmla="val 50000"/>
            </a:avLst>
          </a:prstGeom>
        </p:spPr>
        <p:txBody>
          <a:bodyPr anchor="ctr"/>
          <a:lstStyle>
            <a:lvl1pPr algn="ctr">
              <a:defRPr>
                <a:solidFill>
                  <a:schemeClr val="tx1"/>
                </a:solidFill>
              </a:defRPr>
            </a:lvl1pPr>
          </a:lstStyle>
          <a:p>
            <a:pPr lvl="0"/>
            <a:r>
              <a:rPr lang="pl-PL" noProof="0" smtClean="0"/>
              <a:t>Kliknij, aby edytować styl wzorca tytułu</a:t>
            </a:r>
          </a:p>
        </p:txBody>
      </p:sp>
      <p:sp>
        <p:nvSpPr>
          <p:cNvPr id="10" name="Rectangle 9"/>
          <p:cNvSpPr>
            <a:spLocks noGrp="1" noChangeArrowheads="1"/>
          </p:cNvSpPr>
          <p:nvPr>
            <p:ph type="dt" sz="quarter" idx="10"/>
          </p:nvPr>
        </p:nvSpPr>
        <p:spPr/>
        <p:txBody>
          <a:bodyPr/>
          <a:lstStyle>
            <a:lvl1pPr>
              <a:defRPr smtClean="0">
                <a:solidFill>
                  <a:schemeClr val="bg1"/>
                </a:solidFill>
              </a:defRPr>
            </a:lvl1pPr>
          </a:lstStyle>
          <a:p>
            <a:pPr>
              <a:defRPr/>
            </a:pPr>
            <a:endParaRPr lang="pl-PL"/>
          </a:p>
        </p:txBody>
      </p:sp>
      <p:sp>
        <p:nvSpPr>
          <p:cNvPr id="11" name="Rectangle 10"/>
          <p:cNvSpPr>
            <a:spLocks noGrp="1" noChangeArrowheads="1"/>
          </p:cNvSpPr>
          <p:nvPr>
            <p:ph type="ftr" sz="quarter" idx="11"/>
          </p:nvPr>
        </p:nvSpPr>
        <p:spPr/>
        <p:txBody>
          <a:bodyPr/>
          <a:lstStyle>
            <a:lvl1pPr algn="r">
              <a:defRPr smtClean="0"/>
            </a:lvl1pPr>
          </a:lstStyle>
          <a:p>
            <a:pPr>
              <a:defRPr/>
            </a:pPr>
            <a:endParaRPr lang="pl-PL"/>
          </a:p>
        </p:txBody>
      </p:sp>
      <p:sp>
        <p:nvSpPr>
          <p:cNvPr id="12" name="Rectangle 11"/>
          <p:cNvSpPr>
            <a:spLocks noGrp="1" noChangeArrowheads="1"/>
          </p:cNvSpPr>
          <p:nvPr>
            <p:ph type="sldNum" sz="quarter" idx="12"/>
          </p:nvPr>
        </p:nvSpPr>
        <p:spPr>
          <a:xfrm>
            <a:off x="76200" y="6248400"/>
            <a:ext cx="587375" cy="488950"/>
          </a:xfrm>
        </p:spPr>
        <p:txBody>
          <a:bodyPr anchorCtr="0"/>
          <a:lstStyle>
            <a:lvl1pPr>
              <a:defRPr smtClean="0"/>
            </a:lvl1pPr>
          </a:lstStyle>
          <a:p>
            <a:pPr>
              <a:defRPr/>
            </a:pPr>
            <a:fld id="{B9E2D394-7500-44B0-93AD-9016CAD20798}" type="slidenum">
              <a:rPr lang="pl-PL"/>
              <a:pPr>
                <a:defRPr/>
              </a:pPr>
              <a:t>‹#›</a:t>
            </a:fld>
            <a:endParaRPr lang="pl-PL"/>
          </a:p>
        </p:txBody>
      </p:sp>
    </p:spTree>
    <p:extLst>
      <p:ext uri="{BB962C8B-B14F-4D97-AF65-F5344CB8AC3E}">
        <p14:creationId xmlns:p14="http://schemas.microsoft.com/office/powerpoint/2010/main" val="34048179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Rectangle 11"/>
          <p:cNvSpPr>
            <a:spLocks noGrp="1" noChangeArrowheads="1"/>
          </p:cNvSpPr>
          <p:nvPr>
            <p:ph type="dt" sz="half" idx="10"/>
          </p:nvPr>
        </p:nvSpPr>
        <p:spPr>
          <a:ln/>
        </p:spPr>
        <p:txBody>
          <a:bodyPr/>
          <a:lstStyle>
            <a:lvl1pPr>
              <a:defRPr/>
            </a:lvl1pPr>
          </a:lstStyle>
          <a:p>
            <a:pPr>
              <a:defRPr/>
            </a:pPr>
            <a:endParaRPr lang="pl-PL"/>
          </a:p>
        </p:txBody>
      </p:sp>
      <p:sp>
        <p:nvSpPr>
          <p:cNvPr id="5" name="Rectangle 12"/>
          <p:cNvSpPr>
            <a:spLocks noGrp="1" noChangeArrowheads="1"/>
          </p:cNvSpPr>
          <p:nvPr>
            <p:ph type="ftr" sz="quarter" idx="11"/>
          </p:nvPr>
        </p:nvSpPr>
        <p:spPr>
          <a:ln/>
        </p:spPr>
        <p:txBody>
          <a:bodyPr/>
          <a:lstStyle>
            <a:lvl1pPr>
              <a:defRPr/>
            </a:lvl1pPr>
          </a:lstStyle>
          <a:p>
            <a:pPr>
              <a:defRPr/>
            </a:pPr>
            <a:endParaRPr lang="pl-PL"/>
          </a:p>
        </p:txBody>
      </p:sp>
      <p:sp>
        <p:nvSpPr>
          <p:cNvPr id="6" name="Rectangle 13"/>
          <p:cNvSpPr>
            <a:spLocks noGrp="1" noChangeArrowheads="1"/>
          </p:cNvSpPr>
          <p:nvPr>
            <p:ph type="sldNum" sz="quarter" idx="12"/>
          </p:nvPr>
        </p:nvSpPr>
        <p:spPr>
          <a:ln/>
        </p:spPr>
        <p:txBody>
          <a:bodyPr/>
          <a:lstStyle>
            <a:lvl1pPr>
              <a:defRPr/>
            </a:lvl1pPr>
          </a:lstStyle>
          <a:p>
            <a:pPr>
              <a:defRPr/>
            </a:pPr>
            <a:fld id="{6CB920F6-3549-4012-9D0E-DA80988BC952}" type="slidenum">
              <a:rPr lang="pl-PL"/>
              <a:pPr>
                <a:defRPr/>
              </a:pPr>
              <a:t>‹#›</a:t>
            </a:fld>
            <a:endParaRPr lang="pl-PL"/>
          </a:p>
        </p:txBody>
      </p:sp>
    </p:spTree>
    <p:extLst>
      <p:ext uri="{BB962C8B-B14F-4D97-AF65-F5344CB8AC3E}">
        <p14:creationId xmlns:p14="http://schemas.microsoft.com/office/powerpoint/2010/main" val="3009684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705600" y="762000"/>
            <a:ext cx="1981200" cy="532447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762000" y="762000"/>
            <a:ext cx="5791200" cy="532447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Rectangle 11"/>
          <p:cNvSpPr>
            <a:spLocks noGrp="1" noChangeArrowheads="1"/>
          </p:cNvSpPr>
          <p:nvPr>
            <p:ph type="dt" sz="half" idx="10"/>
          </p:nvPr>
        </p:nvSpPr>
        <p:spPr>
          <a:ln/>
        </p:spPr>
        <p:txBody>
          <a:bodyPr/>
          <a:lstStyle>
            <a:lvl1pPr>
              <a:defRPr/>
            </a:lvl1pPr>
          </a:lstStyle>
          <a:p>
            <a:pPr>
              <a:defRPr/>
            </a:pPr>
            <a:endParaRPr lang="pl-PL"/>
          </a:p>
        </p:txBody>
      </p:sp>
      <p:sp>
        <p:nvSpPr>
          <p:cNvPr id="5" name="Rectangle 12"/>
          <p:cNvSpPr>
            <a:spLocks noGrp="1" noChangeArrowheads="1"/>
          </p:cNvSpPr>
          <p:nvPr>
            <p:ph type="ftr" sz="quarter" idx="11"/>
          </p:nvPr>
        </p:nvSpPr>
        <p:spPr>
          <a:ln/>
        </p:spPr>
        <p:txBody>
          <a:bodyPr/>
          <a:lstStyle>
            <a:lvl1pPr>
              <a:defRPr/>
            </a:lvl1pPr>
          </a:lstStyle>
          <a:p>
            <a:pPr>
              <a:defRPr/>
            </a:pPr>
            <a:endParaRPr lang="pl-PL"/>
          </a:p>
        </p:txBody>
      </p:sp>
      <p:sp>
        <p:nvSpPr>
          <p:cNvPr id="6" name="Rectangle 13"/>
          <p:cNvSpPr>
            <a:spLocks noGrp="1" noChangeArrowheads="1"/>
          </p:cNvSpPr>
          <p:nvPr>
            <p:ph type="sldNum" sz="quarter" idx="12"/>
          </p:nvPr>
        </p:nvSpPr>
        <p:spPr>
          <a:ln/>
        </p:spPr>
        <p:txBody>
          <a:bodyPr/>
          <a:lstStyle>
            <a:lvl1pPr>
              <a:defRPr/>
            </a:lvl1pPr>
          </a:lstStyle>
          <a:p>
            <a:pPr>
              <a:defRPr/>
            </a:pPr>
            <a:fld id="{70D01E4D-2735-49B4-9D5B-EE24F96C3FCF}" type="slidenum">
              <a:rPr lang="pl-PL"/>
              <a:pPr>
                <a:defRPr/>
              </a:pPr>
              <a:t>‹#›</a:t>
            </a:fld>
            <a:endParaRPr lang="pl-PL"/>
          </a:p>
        </p:txBody>
      </p:sp>
    </p:spTree>
    <p:extLst>
      <p:ext uri="{BB962C8B-B14F-4D97-AF65-F5344CB8AC3E}">
        <p14:creationId xmlns:p14="http://schemas.microsoft.com/office/powerpoint/2010/main" val="5024480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ytuł, tekst i clipart">
    <p:spTree>
      <p:nvGrpSpPr>
        <p:cNvPr id="1" name=""/>
        <p:cNvGrpSpPr/>
        <p:nvPr/>
      </p:nvGrpSpPr>
      <p:grpSpPr>
        <a:xfrm>
          <a:off x="0" y="0"/>
          <a:ext cx="0" cy="0"/>
          <a:chOff x="0" y="0"/>
          <a:chExt cx="0" cy="0"/>
        </a:xfrm>
      </p:grpSpPr>
      <p:sp>
        <p:nvSpPr>
          <p:cNvPr id="2" name="Tytuł 1"/>
          <p:cNvSpPr>
            <a:spLocks noGrp="1"/>
          </p:cNvSpPr>
          <p:nvPr>
            <p:ph type="title"/>
          </p:nvPr>
        </p:nvSpPr>
        <p:spPr>
          <a:xfrm>
            <a:off x="762000" y="762000"/>
            <a:ext cx="7924800" cy="1143000"/>
          </a:xfrm>
        </p:spPr>
        <p:txBody>
          <a:bodyPr/>
          <a:lstStyle/>
          <a:p>
            <a:r>
              <a:rPr lang="pl-PL" smtClean="0"/>
              <a:t>Kliknij, aby edytować styl</a:t>
            </a:r>
            <a:endParaRPr lang="pl-PL"/>
          </a:p>
        </p:txBody>
      </p:sp>
      <p:sp>
        <p:nvSpPr>
          <p:cNvPr id="3" name="Symbol zastępczy tekstu 2"/>
          <p:cNvSpPr>
            <a:spLocks noGrp="1"/>
          </p:cNvSpPr>
          <p:nvPr>
            <p:ph type="body" sz="half" idx="1"/>
          </p:nvPr>
        </p:nvSpPr>
        <p:spPr>
          <a:xfrm>
            <a:off x="838200" y="2362200"/>
            <a:ext cx="3770313" cy="3724275"/>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obiektu clipart 3"/>
          <p:cNvSpPr>
            <a:spLocks noGrp="1"/>
          </p:cNvSpPr>
          <p:nvPr>
            <p:ph type="clipArt" sz="half" idx="2"/>
          </p:nvPr>
        </p:nvSpPr>
        <p:spPr>
          <a:xfrm>
            <a:off x="4760913" y="2362200"/>
            <a:ext cx="3770312" cy="3724275"/>
          </a:xfrm>
        </p:spPr>
        <p:txBody>
          <a:bodyPr/>
          <a:lstStyle/>
          <a:p>
            <a:pPr lvl="0"/>
            <a:endParaRPr lang="pl-PL" noProof="0" smtClean="0"/>
          </a:p>
        </p:txBody>
      </p:sp>
      <p:sp>
        <p:nvSpPr>
          <p:cNvPr id="5" name="Rectangle 11"/>
          <p:cNvSpPr>
            <a:spLocks noGrp="1" noChangeArrowheads="1"/>
          </p:cNvSpPr>
          <p:nvPr>
            <p:ph type="dt" sz="half" idx="10"/>
          </p:nvPr>
        </p:nvSpPr>
        <p:spPr>
          <a:ln/>
        </p:spPr>
        <p:txBody>
          <a:bodyPr/>
          <a:lstStyle>
            <a:lvl1pPr>
              <a:defRPr/>
            </a:lvl1pPr>
          </a:lstStyle>
          <a:p>
            <a:pPr>
              <a:defRPr/>
            </a:pPr>
            <a:endParaRPr lang="pl-PL"/>
          </a:p>
        </p:txBody>
      </p:sp>
      <p:sp>
        <p:nvSpPr>
          <p:cNvPr id="6" name="Rectangle 12"/>
          <p:cNvSpPr>
            <a:spLocks noGrp="1" noChangeArrowheads="1"/>
          </p:cNvSpPr>
          <p:nvPr>
            <p:ph type="ftr" sz="quarter" idx="11"/>
          </p:nvPr>
        </p:nvSpPr>
        <p:spPr>
          <a:ln/>
        </p:spPr>
        <p:txBody>
          <a:bodyPr/>
          <a:lstStyle>
            <a:lvl1pPr>
              <a:defRPr/>
            </a:lvl1pPr>
          </a:lstStyle>
          <a:p>
            <a:pPr>
              <a:defRPr/>
            </a:pPr>
            <a:endParaRPr lang="pl-PL"/>
          </a:p>
        </p:txBody>
      </p:sp>
      <p:sp>
        <p:nvSpPr>
          <p:cNvPr id="7" name="Rectangle 13"/>
          <p:cNvSpPr>
            <a:spLocks noGrp="1" noChangeArrowheads="1"/>
          </p:cNvSpPr>
          <p:nvPr>
            <p:ph type="sldNum" sz="quarter" idx="12"/>
          </p:nvPr>
        </p:nvSpPr>
        <p:spPr>
          <a:ln/>
        </p:spPr>
        <p:txBody>
          <a:bodyPr/>
          <a:lstStyle>
            <a:lvl1pPr>
              <a:defRPr/>
            </a:lvl1pPr>
          </a:lstStyle>
          <a:p>
            <a:pPr>
              <a:defRPr/>
            </a:pPr>
            <a:fld id="{0BCEC017-9CA9-42BE-AF92-28AF4C6CD5FA}" type="slidenum">
              <a:rPr lang="pl-PL"/>
              <a:pPr>
                <a:defRPr/>
              </a:pPr>
              <a:t>‹#›</a:t>
            </a:fld>
            <a:endParaRPr lang="pl-PL"/>
          </a:p>
        </p:txBody>
      </p:sp>
    </p:spTree>
    <p:extLst>
      <p:ext uri="{BB962C8B-B14F-4D97-AF65-F5344CB8AC3E}">
        <p14:creationId xmlns:p14="http://schemas.microsoft.com/office/powerpoint/2010/main" val="4836282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Rectangle 11"/>
          <p:cNvSpPr>
            <a:spLocks noGrp="1" noChangeArrowheads="1"/>
          </p:cNvSpPr>
          <p:nvPr>
            <p:ph type="dt" sz="half" idx="10"/>
          </p:nvPr>
        </p:nvSpPr>
        <p:spPr>
          <a:ln/>
        </p:spPr>
        <p:txBody>
          <a:bodyPr/>
          <a:lstStyle>
            <a:lvl1pPr>
              <a:defRPr/>
            </a:lvl1pPr>
          </a:lstStyle>
          <a:p>
            <a:pPr>
              <a:defRPr/>
            </a:pPr>
            <a:endParaRPr lang="pl-PL"/>
          </a:p>
        </p:txBody>
      </p:sp>
      <p:sp>
        <p:nvSpPr>
          <p:cNvPr id="5" name="Rectangle 12"/>
          <p:cNvSpPr>
            <a:spLocks noGrp="1" noChangeArrowheads="1"/>
          </p:cNvSpPr>
          <p:nvPr>
            <p:ph type="ftr" sz="quarter" idx="11"/>
          </p:nvPr>
        </p:nvSpPr>
        <p:spPr>
          <a:ln/>
        </p:spPr>
        <p:txBody>
          <a:bodyPr/>
          <a:lstStyle>
            <a:lvl1pPr>
              <a:defRPr/>
            </a:lvl1pPr>
          </a:lstStyle>
          <a:p>
            <a:pPr>
              <a:defRPr/>
            </a:pPr>
            <a:endParaRPr lang="pl-PL"/>
          </a:p>
        </p:txBody>
      </p:sp>
      <p:sp>
        <p:nvSpPr>
          <p:cNvPr id="6" name="Rectangle 13"/>
          <p:cNvSpPr>
            <a:spLocks noGrp="1" noChangeArrowheads="1"/>
          </p:cNvSpPr>
          <p:nvPr>
            <p:ph type="sldNum" sz="quarter" idx="12"/>
          </p:nvPr>
        </p:nvSpPr>
        <p:spPr>
          <a:ln/>
        </p:spPr>
        <p:txBody>
          <a:bodyPr/>
          <a:lstStyle>
            <a:lvl1pPr>
              <a:defRPr/>
            </a:lvl1pPr>
          </a:lstStyle>
          <a:p>
            <a:pPr>
              <a:defRPr/>
            </a:pPr>
            <a:fld id="{57790BAB-2E45-4DD0-BA3A-6BCCFEB20404}" type="slidenum">
              <a:rPr lang="pl-PL"/>
              <a:pPr>
                <a:defRPr/>
              </a:pPr>
              <a:t>‹#›</a:t>
            </a:fld>
            <a:endParaRPr lang="pl-PL"/>
          </a:p>
        </p:txBody>
      </p:sp>
    </p:spTree>
    <p:extLst>
      <p:ext uri="{BB962C8B-B14F-4D97-AF65-F5344CB8AC3E}">
        <p14:creationId xmlns:p14="http://schemas.microsoft.com/office/powerpoint/2010/main" val="26103829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l-PL" smtClean="0"/>
              <a:t>Kliknij, aby edytować style wzorca tekstu</a:t>
            </a:r>
          </a:p>
        </p:txBody>
      </p:sp>
      <p:sp>
        <p:nvSpPr>
          <p:cNvPr id="4" name="Rectangle 11"/>
          <p:cNvSpPr>
            <a:spLocks noGrp="1" noChangeArrowheads="1"/>
          </p:cNvSpPr>
          <p:nvPr>
            <p:ph type="dt" sz="half" idx="10"/>
          </p:nvPr>
        </p:nvSpPr>
        <p:spPr>
          <a:ln/>
        </p:spPr>
        <p:txBody>
          <a:bodyPr/>
          <a:lstStyle>
            <a:lvl1pPr>
              <a:defRPr/>
            </a:lvl1pPr>
          </a:lstStyle>
          <a:p>
            <a:pPr>
              <a:defRPr/>
            </a:pPr>
            <a:endParaRPr lang="pl-PL"/>
          </a:p>
        </p:txBody>
      </p:sp>
      <p:sp>
        <p:nvSpPr>
          <p:cNvPr id="5" name="Rectangle 12"/>
          <p:cNvSpPr>
            <a:spLocks noGrp="1" noChangeArrowheads="1"/>
          </p:cNvSpPr>
          <p:nvPr>
            <p:ph type="ftr" sz="quarter" idx="11"/>
          </p:nvPr>
        </p:nvSpPr>
        <p:spPr>
          <a:ln/>
        </p:spPr>
        <p:txBody>
          <a:bodyPr/>
          <a:lstStyle>
            <a:lvl1pPr>
              <a:defRPr/>
            </a:lvl1pPr>
          </a:lstStyle>
          <a:p>
            <a:pPr>
              <a:defRPr/>
            </a:pPr>
            <a:endParaRPr lang="pl-PL"/>
          </a:p>
        </p:txBody>
      </p:sp>
      <p:sp>
        <p:nvSpPr>
          <p:cNvPr id="6" name="Rectangle 13"/>
          <p:cNvSpPr>
            <a:spLocks noGrp="1" noChangeArrowheads="1"/>
          </p:cNvSpPr>
          <p:nvPr>
            <p:ph type="sldNum" sz="quarter" idx="12"/>
          </p:nvPr>
        </p:nvSpPr>
        <p:spPr>
          <a:ln/>
        </p:spPr>
        <p:txBody>
          <a:bodyPr/>
          <a:lstStyle>
            <a:lvl1pPr>
              <a:defRPr/>
            </a:lvl1pPr>
          </a:lstStyle>
          <a:p>
            <a:pPr>
              <a:defRPr/>
            </a:pPr>
            <a:fld id="{1F509C41-A17C-43AC-A010-6590BD11FEC4}" type="slidenum">
              <a:rPr lang="pl-PL"/>
              <a:pPr>
                <a:defRPr/>
              </a:pPr>
              <a:t>‹#›</a:t>
            </a:fld>
            <a:endParaRPr lang="pl-PL"/>
          </a:p>
        </p:txBody>
      </p:sp>
    </p:spTree>
    <p:extLst>
      <p:ext uri="{BB962C8B-B14F-4D97-AF65-F5344CB8AC3E}">
        <p14:creationId xmlns:p14="http://schemas.microsoft.com/office/powerpoint/2010/main" val="33825490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838200" y="2362200"/>
            <a:ext cx="3770313"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760913" y="2362200"/>
            <a:ext cx="3770312"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Rectangle 11"/>
          <p:cNvSpPr>
            <a:spLocks noGrp="1" noChangeArrowheads="1"/>
          </p:cNvSpPr>
          <p:nvPr>
            <p:ph type="dt" sz="half" idx="10"/>
          </p:nvPr>
        </p:nvSpPr>
        <p:spPr>
          <a:ln/>
        </p:spPr>
        <p:txBody>
          <a:bodyPr/>
          <a:lstStyle>
            <a:lvl1pPr>
              <a:defRPr/>
            </a:lvl1pPr>
          </a:lstStyle>
          <a:p>
            <a:pPr>
              <a:defRPr/>
            </a:pPr>
            <a:endParaRPr lang="pl-PL"/>
          </a:p>
        </p:txBody>
      </p:sp>
      <p:sp>
        <p:nvSpPr>
          <p:cNvPr id="6" name="Rectangle 12"/>
          <p:cNvSpPr>
            <a:spLocks noGrp="1" noChangeArrowheads="1"/>
          </p:cNvSpPr>
          <p:nvPr>
            <p:ph type="ftr" sz="quarter" idx="11"/>
          </p:nvPr>
        </p:nvSpPr>
        <p:spPr>
          <a:ln/>
        </p:spPr>
        <p:txBody>
          <a:bodyPr/>
          <a:lstStyle>
            <a:lvl1pPr>
              <a:defRPr/>
            </a:lvl1pPr>
          </a:lstStyle>
          <a:p>
            <a:pPr>
              <a:defRPr/>
            </a:pPr>
            <a:endParaRPr lang="pl-PL"/>
          </a:p>
        </p:txBody>
      </p:sp>
      <p:sp>
        <p:nvSpPr>
          <p:cNvPr id="7" name="Rectangle 13"/>
          <p:cNvSpPr>
            <a:spLocks noGrp="1" noChangeArrowheads="1"/>
          </p:cNvSpPr>
          <p:nvPr>
            <p:ph type="sldNum" sz="quarter" idx="12"/>
          </p:nvPr>
        </p:nvSpPr>
        <p:spPr>
          <a:ln/>
        </p:spPr>
        <p:txBody>
          <a:bodyPr/>
          <a:lstStyle>
            <a:lvl1pPr>
              <a:defRPr/>
            </a:lvl1pPr>
          </a:lstStyle>
          <a:p>
            <a:pPr>
              <a:defRPr/>
            </a:pPr>
            <a:fld id="{D1D00CC9-37DD-43F4-9EC8-657F9CEEA7CB}" type="slidenum">
              <a:rPr lang="pl-PL"/>
              <a:pPr>
                <a:defRPr/>
              </a:pPr>
              <a:t>‹#›</a:t>
            </a:fld>
            <a:endParaRPr lang="pl-PL"/>
          </a:p>
        </p:txBody>
      </p:sp>
    </p:spTree>
    <p:extLst>
      <p:ext uri="{BB962C8B-B14F-4D97-AF65-F5344CB8AC3E}">
        <p14:creationId xmlns:p14="http://schemas.microsoft.com/office/powerpoint/2010/main" val="12363336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1143000"/>
          </a:xfrm>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Rectangle 11"/>
          <p:cNvSpPr>
            <a:spLocks noGrp="1" noChangeArrowheads="1"/>
          </p:cNvSpPr>
          <p:nvPr>
            <p:ph type="dt" sz="half" idx="10"/>
          </p:nvPr>
        </p:nvSpPr>
        <p:spPr>
          <a:ln/>
        </p:spPr>
        <p:txBody>
          <a:bodyPr/>
          <a:lstStyle>
            <a:lvl1pPr>
              <a:defRPr/>
            </a:lvl1pPr>
          </a:lstStyle>
          <a:p>
            <a:pPr>
              <a:defRPr/>
            </a:pPr>
            <a:endParaRPr lang="pl-PL"/>
          </a:p>
        </p:txBody>
      </p:sp>
      <p:sp>
        <p:nvSpPr>
          <p:cNvPr id="8" name="Rectangle 12"/>
          <p:cNvSpPr>
            <a:spLocks noGrp="1" noChangeArrowheads="1"/>
          </p:cNvSpPr>
          <p:nvPr>
            <p:ph type="ftr" sz="quarter" idx="11"/>
          </p:nvPr>
        </p:nvSpPr>
        <p:spPr>
          <a:ln/>
        </p:spPr>
        <p:txBody>
          <a:bodyPr/>
          <a:lstStyle>
            <a:lvl1pPr>
              <a:defRPr/>
            </a:lvl1pPr>
          </a:lstStyle>
          <a:p>
            <a:pPr>
              <a:defRPr/>
            </a:pPr>
            <a:endParaRPr lang="pl-PL"/>
          </a:p>
        </p:txBody>
      </p:sp>
      <p:sp>
        <p:nvSpPr>
          <p:cNvPr id="9" name="Rectangle 13"/>
          <p:cNvSpPr>
            <a:spLocks noGrp="1" noChangeArrowheads="1"/>
          </p:cNvSpPr>
          <p:nvPr>
            <p:ph type="sldNum" sz="quarter" idx="12"/>
          </p:nvPr>
        </p:nvSpPr>
        <p:spPr>
          <a:ln/>
        </p:spPr>
        <p:txBody>
          <a:bodyPr/>
          <a:lstStyle>
            <a:lvl1pPr>
              <a:defRPr/>
            </a:lvl1pPr>
          </a:lstStyle>
          <a:p>
            <a:pPr>
              <a:defRPr/>
            </a:pPr>
            <a:fld id="{636DBB64-B913-4BC5-939D-B61F7CD7ACDD}" type="slidenum">
              <a:rPr lang="pl-PL"/>
              <a:pPr>
                <a:defRPr/>
              </a:pPr>
              <a:t>‹#›</a:t>
            </a:fld>
            <a:endParaRPr lang="pl-PL"/>
          </a:p>
        </p:txBody>
      </p:sp>
    </p:spTree>
    <p:extLst>
      <p:ext uri="{BB962C8B-B14F-4D97-AF65-F5344CB8AC3E}">
        <p14:creationId xmlns:p14="http://schemas.microsoft.com/office/powerpoint/2010/main" val="36473300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Rectangle 11"/>
          <p:cNvSpPr>
            <a:spLocks noGrp="1" noChangeArrowheads="1"/>
          </p:cNvSpPr>
          <p:nvPr>
            <p:ph type="dt" sz="half" idx="10"/>
          </p:nvPr>
        </p:nvSpPr>
        <p:spPr>
          <a:ln/>
        </p:spPr>
        <p:txBody>
          <a:bodyPr/>
          <a:lstStyle>
            <a:lvl1pPr>
              <a:defRPr/>
            </a:lvl1pPr>
          </a:lstStyle>
          <a:p>
            <a:pPr>
              <a:defRPr/>
            </a:pPr>
            <a:endParaRPr lang="pl-PL"/>
          </a:p>
        </p:txBody>
      </p:sp>
      <p:sp>
        <p:nvSpPr>
          <p:cNvPr id="4" name="Rectangle 12"/>
          <p:cNvSpPr>
            <a:spLocks noGrp="1" noChangeArrowheads="1"/>
          </p:cNvSpPr>
          <p:nvPr>
            <p:ph type="ftr" sz="quarter" idx="11"/>
          </p:nvPr>
        </p:nvSpPr>
        <p:spPr>
          <a:ln/>
        </p:spPr>
        <p:txBody>
          <a:bodyPr/>
          <a:lstStyle>
            <a:lvl1pPr>
              <a:defRPr/>
            </a:lvl1pPr>
          </a:lstStyle>
          <a:p>
            <a:pPr>
              <a:defRPr/>
            </a:pPr>
            <a:endParaRPr lang="pl-PL"/>
          </a:p>
        </p:txBody>
      </p:sp>
      <p:sp>
        <p:nvSpPr>
          <p:cNvPr id="5" name="Rectangle 13"/>
          <p:cNvSpPr>
            <a:spLocks noGrp="1" noChangeArrowheads="1"/>
          </p:cNvSpPr>
          <p:nvPr>
            <p:ph type="sldNum" sz="quarter" idx="12"/>
          </p:nvPr>
        </p:nvSpPr>
        <p:spPr>
          <a:ln/>
        </p:spPr>
        <p:txBody>
          <a:bodyPr/>
          <a:lstStyle>
            <a:lvl1pPr>
              <a:defRPr/>
            </a:lvl1pPr>
          </a:lstStyle>
          <a:p>
            <a:pPr>
              <a:defRPr/>
            </a:pPr>
            <a:fld id="{FBDBC96A-4669-4B5B-BD2C-3A6D30075CA7}" type="slidenum">
              <a:rPr lang="pl-PL"/>
              <a:pPr>
                <a:defRPr/>
              </a:pPr>
              <a:t>‹#›</a:t>
            </a:fld>
            <a:endParaRPr lang="pl-PL"/>
          </a:p>
        </p:txBody>
      </p:sp>
    </p:spTree>
    <p:extLst>
      <p:ext uri="{BB962C8B-B14F-4D97-AF65-F5344CB8AC3E}">
        <p14:creationId xmlns:p14="http://schemas.microsoft.com/office/powerpoint/2010/main" val="42700928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pl-PL"/>
          </a:p>
        </p:txBody>
      </p:sp>
      <p:sp>
        <p:nvSpPr>
          <p:cNvPr id="3" name="Rectangle 12"/>
          <p:cNvSpPr>
            <a:spLocks noGrp="1" noChangeArrowheads="1"/>
          </p:cNvSpPr>
          <p:nvPr>
            <p:ph type="ftr" sz="quarter" idx="11"/>
          </p:nvPr>
        </p:nvSpPr>
        <p:spPr>
          <a:ln/>
        </p:spPr>
        <p:txBody>
          <a:bodyPr/>
          <a:lstStyle>
            <a:lvl1pPr>
              <a:defRPr/>
            </a:lvl1pPr>
          </a:lstStyle>
          <a:p>
            <a:pPr>
              <a:defRPr/>
            </a:pPr>
            <a:endParaRPr lang="pl-PL"/>
          </a:p>
        </p:txBody>
      </p:sp>
      <p:sp>
        <p:nvSpPr>
          <p:cNvPr id="4" name="Rectangle 13"/>
          <p:cNvSpPr>
            <a:spLocks noGrp="1" noChangeArrowheads="1"/>
          </p:cNvSpPr>
          <p:nvPr>
            <p:ph type="sldNum" sz="quarter" idx="12"/>
          </p:nvPr>
        </p:nvSpPr>
        <p:spPr>
          <a:ln/>
        </p:spPr>
        <p:txBody>
          <a:bodyPr/>
          <a:lstStyle>
            <a:lvl1pPr>
              <a:defRPr/>
            </a:lvl1pPr>
          </a:lstStyle>
          <a:p>
            <a:pPr>
              <a:defRPr/>
            </a:pPr>
            <a:fld id="{C85A5985-5521-473B-8069-915EFC2BEF70}" type="slidenum">
              <a:rPr lang="pl-PL"/>
              <a:pPr>
                <a:defRPr/>
              </a:pPr>
              <a:t>‹#›</a:t>
            </a:fld>
            <a:endParaRPr lang="pl-PL"/>
          </a:p>
        </p:txBody>
      </p:sp>
    </p:spTree>
    <p:extLst>
      <p:ext uri="{BB962C8B-B14F-4D97-AF65-F5344CB8AC3E}">
        <p14:creationId xmlns:p14="http://schemas.microsoft.com/office/powerpoint/2010/main" val="13749691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Rectangle 11"/>
          <p:cNvSpPr>
            <a:spLocks noGrp="1" noChangeArrowheads="1"/>
          </p:cNvSpPr>
          <p:nvPr>
            <p:ph type="dt" sz="half" idx="10"/>
          </p:nvPr>
        </p:nvSpPr>
        <p:spPr>
          <a:ln/>
        </p:spPr>
        <p:txBody>
          <a:bodyPr/>
          <a:lstStyle>
            <a:lvl1pPr>
              <a:defRPr/>
            </a:lvl1pPr>
          </a:lstStyle>
          <a:p>
            <a:pPr>
              <a:defRPr/>
            </a:pPr>
            <a:endParaRPr lang="pl-PL"/>
          </a:p>
        </p:txBody>
      </p:sp>
      <p:sp>
        <p:nvSpPr>
          <p:cNvPr id="6" name="Rectangle 12"/>
          <p:cNvSpPr>
            <a:spLocks noGrp="1" noChangeArrowheads="1"/>
          </p:cNvSpPr>
          <p:nvPr>
            <p:ph type="ftr" sz="quarter" idx="11"/>
          </p:nvPr>
        </p:nvSpPr>
        <p:spPr>
          <a:ln/>
        </p:spPr>
        <p:txBody>
          <a:bodyPr/>
          <a:lstStyle>
            <a:lvl1pPr>
              <a:defRPr/>
            </a:lvl1pPr>
          </a:lstStyle>
          <a:p>
            <a:pPr>
              <a:defRPr/>
            </a:pPr>
            <a:endParaRPr lang="pl-PL"/>
          </a:p>
        </p:txBody>
      </p:sp>
      <p:sp>
        <p:nvSpPr>
          <p:cNvPr id="7" name="Rectangle 13"/>
          <p:cNvSpPr>
            <a:spLocks noGrp="1" noChangeArrowheads="1"/>
          </p:cNvSpPr>
          <p:nvPr>
            <p:ph type="sldNum" sz="quarter" idx="12"/>
          </p:nvPr>
        </p:nvSpPr>
        <p:spPr>
          <a:ln/>
        </p:spPr>
        <p:txBody>
          <a:bodyPr/>
          <a:lstStyle>
            <a:lvl1pPr>
              <a:defRPr/>
            </a:lvl1pPr>
          </a:lstStyle>
          <a:p>
            <a:pPr>
              <a:defRPr/>
            </a:pPr>
            <a:fld id="{1871A89F-73CE-409A-B3C2-BB32A3180A62}" type="slidenum">
              <a:rPr lang="pl-PL"/>
              <a:pPr>
                <a:defRPr/>
              </a:pPr>
              <a:t>‹#›</a:t>
            </a:fld>
            <a:endParaRPr lang="pl-PL"/>
          </a:p>
        </p:txBody>
      </p:sp>
    </p:spTree>
    <p:extLst>
      <p:ext uri="{BB962C8B-B14F-4D97-AF65-F5344CB8AC3E}">
        <p14:creationId xmlns:p14="http://schemas.microsoft.com/office/powerpoint/2010/main" val="26962264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l-PL" noProof="0" smtClean="0"/>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Rectangle 11"/>
          <p:cNvSpPr>
            <a:spLocks noGrp="1" noChangeArrowheads="1"/>
          </p:cNvSpPr>
          <p:nvPr>
            <p:ph type="dt" sz="half" idx="10"/>
          </p:nvPr>
        </p:nvSpPr>
        <p:spPr>
          <a:ln/>
        </p:spPr>
        <p:txBody>
          <a:bodyPr/>
          <a:lstStyle>
            <a:lvl1pPr>
              <a:defRPr/>
            </a:lvl1pPr>
          </a:lstStyle>
          <a:p>
            <a:pPr>
              <a:defRPr/>
            </a:pPr>
            <a:endParaRPr lang="pl-PL"/>
          </a:p>
        </p:txBody>
      </p:sp>
      <p:sp>
        <p:nvSpPr>
          <p:cNvPr id="6" name="Rectangle 12"/>
          <p:cNvSpPr>
            <a:spLocks noGrp="1" noChangeArrowheads="1"/>
          </p:cNvSpPr>
          <p:nvPr>
            <p:ph type="ftr" sz="quarter" idx="11"/>
          </p:nvPr>
        </p:nvSpPr>
        <p:spPr>
          <a:ln/>
        </p:spPr>
        <p:txBody>
          <a:bodyPr/>
          <a:lstStyle>
            <a:lvl1pPr>
              <a:defRPr/>
            </a:lvl1pPr>
          </a:lstStyle>
          <a:p>
            <a:pPr>
              <a:defRPr/>
            </a:pPr>
            <a:endParaRPr lang="pl-PL"/>
          </a:p>
        </p:txBody>
      </p:sp>
      <p:sp>
        <p:nvSpPr>
          <p:cNvPr id="7" name="Rectangle 13"/>
          <p:cNvSpPr>
            <a:spLocks noGrp="1" noChangeArrowheads="1"/>
          </p:cNvSpPr>
          <p:nvPr>
            <p:ph type="sldNum" sz="quarter" idx="12"/>
          </p:nvPr>
        </p:nvSpPr>
        <p:spPr>
          <a:ln/>
        </p:spPr>
        <p:txBody>
          <a:bodyPr/>
          <a:lstStyle>
            <a:lvl1pPr>
              <a:defRPr/>
            </a:lvl1pPr>
          </a:lstStyle>
          <a:p>
            <a:pPr>
              <a:defRPr/>
            </a:pPr>
            <a:fld id="{808A243E-F540-4D1B-A4C0-60267D6A2813}" type="slidenum">
              <a:rPr lang="pl-PL"/>
              <a:pPr>
                <a:defRPr/>
              </a:pPr>
              <a:t>‹#›</a:t>
            </a:fld>
            <a:endParaRPr lang="pl-PL"/>
          </a:p>
        </p:txBody>
      </p:sp>
    </p:spTree>
    <p:extLst>
      <p:ext uri="{BB962C8B-B14F-4D97-AF65-F5344CB8AC3E}">
        <p14:creationId xmlns:p14="http://schemas.microsoft.com/office/powerpoint/2010/main" val="23350715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7620000" cy="6858000"/>
            <a:chOff x="0" y="0"/>
            <a:chExt cx="4800" cy="4320"/>
          </a:xfrm>
        </p:grpSpPr>
        <p:grpSp>
          <p:nvGrpSpPr>
            <p:cNvPr id="1032" name="Group 3"/>
            <p:cNvGrpSpPr>
              <a:grpSpLocks/>
            </p:cNvGrpSpPr>
            <p:nvPr userDrawn="1"/>
          </p:nvGrpSpPr>
          <p:grpSpPr bwMode="auto">
            <a:xfrm>
              <a:off x="0" y="0"/>
              <a:ext cx="2016" cy="4320"/>
              <a:chOff x="0" y="0"/>
              <a:chExt cx="2016" cy="4320"/>
            </a:xfrm>
          </p:grpSpPr>
          <p:sp>
            <p:nvSpPr>
              <p:cNvPr id="44036" name="Rectangle 4"/>
              <p:cNvSpPr>
                <a:spLocks noChangeArrowheads="1"/>
              </p:cNvSpPr>
              <p:nvPr userDrawn="1"/>
            </p:nvSpPr>
            <p:spPr bwMode="auto">
              <a:xfrm>
                <a:off x="0" y="0"/>
                <a:ext cx="480" cy="432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pl-PL"/>
              </a:p>
            </p:txBody>
          </p:sp>
          <p:sp>
            <p:nvSpPr>
              <p:cNvPr id="44037" name="Freeform 5"/>
              <p:cNvSpPr>
                <a:spLocks/>
              </p:cNvSpPr>
              <p:nvPr userDrawn="1"/>
            </p:nvSpPr>
            <p:spPr bwMode="auto">
              <a:xfrm>
                <a:off x="288" y="0"/>
                <a:ext cx="1728" cy="735"/>
              </a:xfrm>
              <a:custGeom>
                <a:avLst/>
                <a:gdLst>
                  <a:gd name="T0" fmla="*/ 1728 w 1728"/>
                  <a:gd name="T1" fmla="*/ 0 h 735"/>
                  <a:gd name="T2" fmla="*/ 1728 w 1728"/>
                  <a:gd name="T3" fmla="*/ 480 h 735"/>
                  <a:gd name="T4" fmla="*/ 380 w 1728"/>
                  <a:gd name="T5" fmla="*/ 482 h 735"/>
                  <a:gd name="T6" fmla="*/ 354 w 1728"/>
                  <a:gd name="T7" fmla="*/ 480 h 735"/>
                  <a:gd name="T8" fmla="*/ 308 w 1728"/>
                  <a:gd name="T9" fmla="*/ 489 h 735"/>
                  <a:gd name="T10" fmla="*/ 246 w 1728"/>
                  <a:gd name="T11" fmla="*/ 531 h 735"/>
                  <a:gd name="T12" fmla="*/ 206 w 1728"/>
                  <a:gd name="T13" fmla="*/ 597 h 735"/>
                  <a:gd name="T14" fmla="*/ 192 w 1728"/>
                  <a:gd name="T15" fmla="*/ 666 h 735"/>
                  <a:gd name="T16" fmla="*/ 192 w 1728"/>
                  <a:gd name="T17" fmla="*/ 735 h 735"/>
                  <a:gd name="T18" fmla="*/ 0 w 1728"/>
                  <a:gd name="T19" fmla="*/ 735 h 735"/>
                  <a:gd name="T20" fmla="*/ 0 w 1728"/>
                  <a:gd name="T21" fmla="*/ 480 h 735"/>
                  <a:gd name="T22" fmla="*/ 0 w 1728"/>
                  <a:gd name="T23" fmla="*/ 0 h 735"/>
                  <a:gd name="T24" fmla="*/ 1728 w 1728"/>
                  <a:gd name="T25" fmla="*/ 0 h 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728" h="735">
                    <a:moveTo>
                      <a:pt x="1728" y="0"/>
                    </a:moveTo>
                    <a:lnTo>
                      <a:pt x="1728" y="480"/>
                    </a:lnTo>
                    <a:lnTo>
                      <a:pt x="380" y="482"/>
                    </a:lnTo>
                    <a:lnTo>
                      <a:pt x="354" y="480"/>
                    </a:lnTo>
                    <a:lnTo>
                      <a:pt x="308" y="489"/>
                    </a:lnTo>
                    <a:cubicBezTo>
                      <a:pt x="290" y="498"/>
                      <a:pt x="263" y="513"/>
                      <a:pt x="246" y="531"/>
                    </a:cubicBezTo>
                    <a:cubicBezTo>
                      <a:pt x="229" y="549"/>
                      <a:pt x="215" y="574"/>
                      <a:pt x="206" y="597"/>
                    </a:cubicBezTo>
                    <a:cubicBezTo>
                      <a:pt x="197" y="620"/>
                      <a:pt x="194" y="643"/>
                      <a:pt x="192" y="666"/>
                    </a:cubicBezTo>
                    <a:lnTo>
                      <a:pt x="192" y="735"/>
                    </a:lnTo>
                    <a:lnTo>
                      <a:pt x="0" y="735"/>
                    </a:lnTo>
                    <a:lnTo>
                      <a:pt x="0" y="480"/>
                    </a:lnTo>
                    <a:lnTo>
                      <a:pt x="0" y="0"/>
                    </a:lnTo>
                    <a:lnTo>
                      <a:pt x="1728" y="0"/>
                    </a:lnTo>
                    <a:close/>
                  </a:path>
                </a:pathLst>
              </a:custGeom>
              <a:solidFill>
                <a:schemeClr val="accent2"/>
              </a:solidFill>
              <a:ln>
                <a:noFill/>
              </a:ln>
              <a:effectLst/>
              <a:extLst>
                <a:ext uri="{91240B29-F687-4F45-9708-019B960494DF}">
                  <a14:hiddenLine xmlns:a14="http://schemas.microsoft.com/office/drawing/2010/main" w="9525" cap="flat" cmpd="sng">
                    <a:solidFill>
                      <a:schemeClr val="tx1"/>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a:defRPr/>
                </a:pPr>
                <a:endParaRPr lang="pl-PL"/>
              </a:p>
            </p:txBody>
          </p:sp>
        </p:grpSp>
        <p:grpSp>
          <p:nvGrpSpPr>
            <p:cNvPr id="1033" name="Group 6"/>
            <p:cNvGrpSpPr>
              <a:grpSpLocks/>
            </p:cNvGrpSpPr>
            <p:nvPr/>
          </p:nvGrpSpPr>
          <p:grpSpPr bwMode="auto">
            <a:xfrm>
              <a:off x="144" y="1248"/>
              <a:ext cx="4656" cy="201"/>
              <a:chOff x="144" y="1248"/>
              <a:chExt cx="4656" cy="201"/>
            </a:xfrm>
          </p:grpSpPr>
          <p:sp>
            <p:nvSpPr>
              <p:cNvPr id="44039" name="AutoShape 7"/>
              <p:cNvSpPr>
                <a:spLocks noChangeArrowheads="1"/>
              </p:cNvSpPr>
              <p:nvPr/>
            </p:nvSpPr>
            <p:spPr bwMode="auto">
              <a:xfrm>
                <a:off x="384" y="1248"/>
                <a:ext cx="4416" cy="200"/>
              </a:xfrm>
              <a:prstGeom prst="roundRect">
                <a:avLst>
                  <a:gd name="adj" fmla="val 0"/>
                </a:avLst>
              </a:prstGeom>
              <a:solidFill>
                <a:schemeClr va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pl-PL"/>
              </a:p>
            </p:txBody>
          </p:sp>
          <p:sp>
            <p:nvSpPr>
              <p:cNvPr id="44040" name="AutoShape 8"/>
              <p:cNvSpPr>
                <a:spLocks noChangeArrowheads="1"/>
              </p:cNvSpPr>
              <p:nvPr/>
            </p:nvSpPr>
            <p:spPr bwMode="auto">
              <a:xfrm flipH="1">
                <a:off x="144" y="1248"/>
                <a:ext cx="248" cy="201"/>
              </a:xfrm>
              <a:prstGeom prst="flowChartDelay">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pl-PL"/>
              </a:p>
            </p:txBody>
          </p:sp>
        </p:grpSp>
      </p:grpSp>
      <p:sp>
        <p:nvSpPr>
          <p:cNvPr id="1027" name="AutoShape 9"/>
          <p:cNvSpPr>
            <a:spLocks noGrp="1" noChangeArrowheads="1"/>
          </p:cNvSpPr>
          <p:nvPr>
            <p:ph type="title"/>
          </p:nvPr>
        </p:nvSpPr>
        <p:spPr bwMode="auto">
          <a:xfrm>
            <a:off x="762000" y="762000"/>
            <a:ext cx="7924800" cy="1143000"/>
          </a:xfrm>
          <a:prstGeom prst="roundRect">
            <a:avLst>
              <a:gd name="adj" fmla="val 21667"/>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pl-PL" smtClean="0"/>
              <a:t>Kliknij, aby edytować styl wzorca tytułu</a:t>
            </a:r>
          </a:p>
        </p:txBody>
      </p:sp>
      <p:sp>
        <p:nvSpPr>
          <p:cNvPr id="1028" name="Rectangle 10"/>
          <p:cNvSpPr>
            <a:spLocks noGrp="1" noChangeArrowheads="1"/>
          </p:cNvSpPr>
          <p:nvPr>
            <p:ph type="body" idx="1"/>
          </p:nvPr>
        </p:nvSpPr>
        <p:spPr bwMode="auto">
          <a:xfrm>
            <a:off x="838200" y="2362200"/>
            <a:ext cx="7693025" cy="3724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p>
        </p:txBody>
      </p:sp>
      <p:sp>
        <p:nvSpPr>
          <p:cNvPr id="44043" name="Rectangle 11"/>
          <p:cNvSpPr>
            <a:spLocks noGrp="1" noChangeArrowheads="1"/>
          </p:cNvSpPr>
          <p:nvPr>
            <p:ph type="dt" sz="half" idx="2"/>
          </p:nvPr>
        </p:nvSpPr>
        <p:spPr bwMode="auto">
          <a:xfrm>
            <a:off x="2438400" y="6248400"/>
            <a:ext cx="2130425" cy="474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400" smtClean="0">
                <a:effectLst/>
              </a:defRPr>
            </a:lvl1pPr>
          </a:lstStyle>
          <a:p>
            <a:pPr>
              <a:defRPr/>
            </a:pPr>
            <a:endParaRPr lang="pl-PL"/>
          </a:p>
        </p:txBody>
      </p:sp>
      <p:sp>
        <p:nvSpPr>
          <p:cNvPr id="44044" name="Rectangle 12"/>
          <p:cNvSpPr>
            <a:spLocks noGrp="1" noChangeArrowheads="1"/>
          </p:cNvSpPr>
          <p:nvPr>
            <p:ph type="ftr" sz="quarter" idx="3"/>
          </p:nvPr>
        </p:nvSpPr>
        <p:spPr bwMode="auto">
          <a:xfrm>
            <a:off x="5791200" y="6248400"/>
            <a:ext cx="2897188" cy="474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400" smtClean="0">
                <a:effectLst/>
              </a:defRPr>
            </a:lvl1pPr>
          </a:lstStyle>
          <a:p>
            <a:pPr>
              <a:defRPr/>
            </a:pPr>
            <a:endParaRPr lang="pl-PL"/>
          </a:p>
        </p:txBody>
      </p:sp>
      <p:sp>
        <p:nvSpPr>
          <p:cNvPr id="44045" name="Rectangle 13"/>
          <p:cNvSpPr>
            <a:spLocks noGrp="1" noChangeArrowheads="1"/>
          </p:cNvSpPr>
          <p:nvPr>
            <p:ph type="sldNum" sz="quarter" idx="4"/>
          </p:nvPr>
        </p:nvSpPr>
        <p:spPr bwMode="auto">
          <a:xfrm>
            <a:off x="84138" y="6242050"/>
            <a:ext cx="587375"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1" compatLnSpc="1">
            <a:prstTxWarp prst="textNoShape">
              <a:avLst/>
            </a:prstTxWarp>
          </a:bodyPr>
          <a:lstStyle>
            <a:lvl1pPr>
              <a:defRPr sz="2600" b="1" smtClean="0">
                <a:solidFill>
                  <a:schemeClr val="bg1"/>
                </a:solidFill>
                <a:effectLst/>
              </a:defRPr>
            </a:lvl1pPr>
          </a:lstStyle>
          <a:p>
            <a:pPr>
              <a:defRPr/>
            </a:pPr>
            <a:fld id="{12111227-BF5C-4B6D-B2A1-5241E1E1186A}" type="slidenum">
              <a:rPr lang="pl-PL"/>
              <a:pPr>
                <a:defRPr/>
              </a:pPr>
              <a:t>‹#›</a:t>
            </a:fld>
            <a:endParaRPr lang="pl-PL"/>
          </a:p>
        </p:txBody>
      </p:sp>
    </p:spTree>
  </p:cSld>
  <p:clrMap bg1="lt1" tx1="dk1" bg2="lt2" tx2="dk2" accent1="accent1" accent2="accent2" accent3="accent3" accent4="accent4" accent5="accent5" accent6="accent6" hlink="hlink" folHlink="folHlink"/>
  <p:sldLayoutIdLst>
    <p:sldLayoutId id="2147483712"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Lst>
  <p:txStyles>
    <p:titleStyle>
      <a:lvl1pPr algn="l" rtl="0" eaLnBrk="0" fontAlgn="base" hangingPunct="0">
        <a:lnSpc>
          <a:spcPct val="90000"/>
        </a:lnSpc>
        <a:spcBef>
          <a:spcPct val="0"/>
        </a:spcBef>
        <a:spcAft>
          <a:spcPct val="0"/>
        </a:spcAft>
        <a:defRPr sz="3600" b="1">
          <a:solidFill>
            <a:schemeClr val="tx2"/>
          </a:solidFill>
          <a:latin typeface="+mj-lt"/>
          <a:ea typeface="+mj-ea"/>
          <a:cs typeface="+mj-cs"/>
        </a:defRPr>
      </a:lvl1pPr>
      <a:lvl2pPr algn="l" rtl="0" eaLnBrk="0" fontAlgn="base" hangingPunct="0">
        <a:lnSpc>
          <a:spcPct val="90000"/>
        </a:lnSpc>
        <a:spcBef>
          <a:spcPct val="0"/>
        </a:spcBef>
        <a:spcAft>
          <a:spcPct val="0"/>
        </a:spcAft>
        <a:defRPr sz="3600" b="1">
          <a:solidFill>
            <a:schemeClr val="tx2"/>
          </a:solidFill>
          <a:latin typeface="Arial" charset="0"/>
          <a:cs typeface="Arial" charset="0"/>
        </a:defRPr>
      </a:lvl2pPr>
      <a:lvl3pPr algn="l" rtl="0" eaLnBrk="0" fontAlgn="base" hangingPunct="0">
        <a:lnSpc>
          <a:spcPct val="90000"/>
        </a:lnSpc>
        <a:spcBef>
          <a:spcPct val="0"/>
        </a:spcBef>
        <a:spcAft>
          <a:spcPct val="0"/>
        </a:spcAft>
        <a:defRPr sz="3600" b="1">
          <a:solidFill>
            <a:schemeClr val="tx2"/>
          </a:solidFill>
          <a:latin typeface="Arial" charset="0"/>
          <a:cs typeface="Arial" charset="0"/>
        </a:defRPr>
      </a:lvl3pPr>
      <a:lvl4pPr algn="l" rtl="0" eaLnBrk="0" fontAlgn="base" hangingPunct="0">
        <a:lnSpc>
          <a:spcPct val="90000"/>
        </a:lnSpc>
        <a:spcBef>
          <a:spcPct val="0"/>
        </a:spcBef>
        <a:spcAft>
          <a:spcPct val="0"/>
        </a:spcAft>
        <a:defRPr sz="3600" b="1">
          <a:solidFill>
            <a:schemeClr val="tx2"/>
          </a:solidFill>
          <a:latin typeface="Arial" charset="0"/>
          <a:cs typeface="Arial" charset="0"/>
        </a:defRPr>
      </a:lvl4pPr>
      <a:lvl5pPr algn="l" rtl="0" eaLnBrk="0" fontAlgn="base" hangingPunct="0">
        <a:lnSpc>
          <a:spcPct val="90000"/>
        </a:lnSpc>
        <a:spcBef>
          <a:spcPct val="0"/>
        </a:spcBef>
        <a:spcAft>
          <a:spcPct val="0"/>
        </a:spcAft>
        <a:defRPr sz="3600" b="1">
          <a:solidFill>
            <a:schemeClr val="tx2"/>
          </a:solidFill>
          <a:latin typeface="Arial" charset="0"/>
          <a:cs typeface="Arial" charset="0"/>
        </a:defRPr>
      </a:lvl5pPr>
      <a:lvl6pPr marL="457200" algn="l" rtl="0" fontAlgn="base">
        <a:lnSpc>
          <a:spcPct val="90000"/>
        </a:lnSpc>
        <a:spcBef>
          <a:spcPct val="0"/>
        </a:spcBef>
        <a:spcAft>
          <a:spcPct val="0"/>
        </a:spcAft>
        <a:defRPr sz="3600" b="1">
          <a:solidFill>
            <a:schemeClr val="tx2"/>
          </a:solidFill>
          <a:latin typeface="Arial" charset="0"/>
          <a:cs typeface="Arial" charset="0"/>
        </a:defRPr>
      </a:lvl6pPr>
      <a:lvl7pPr marL="914400" algn="l" rtl="0" fontAlgn="base">
        <a:lnSpc>
          <a:spcPct val="90000"/>
        </a:lnSpc>
        <a:spcBef>
          <a:spcPct val="0"/>
        </a:spcBef>
        <a:spcAft>
          <a:spcPct val="0"/>
        </a:spcAft>
        <a:defRPr sz="3600" b="1">
          <a:solidFill>
            <a:schemeClr val="tx2"/>
          </a:solidFill>
          <a:latin typeface="Arial" charset="0"/>
          <a:cs typeface="Arial" charset="0"/>
        </a:defRPr>
      </a:lvl7pPr>
      <a:lvl8pPr marL="1371600" algn="l" rtl="0" fontAlgn="base">
        <a:lnSpc>
          <a:spcPct val="90000"/>
        </a:lnSpc>
        <a:spcBef>
          <a:spcPct val="0"/>
        </a:spcBef>
        <a:spcAft>
          <a:spcPct val="0"/>
        </a:spcAft>
        <a:defRPr sz="3600" b="1">
          <a:solidFill>
            <a:schemeClr val="tx2"/>
          </a:solidFill>
          <a:latin typeface="Arial" charset="0"/>
          <a:cs typeface="Arial" charset="0"/>
        </a:defRPr>
      </a:lvl8pPr>
      <a:lvl9pPr marL="1828800" algn="l" rtl="0" fontAlgn="base">
        <a:lnSpc>
          <a:spcPct val="90000"/>
        </a:lnSpc>
        <a:spcBef>
          <a:spcPct val="0"/>
        </a:spcBef>
        <a:spcAft>
          <a:spcPct val="0"/>
        </a:spcAft>
        <a:defRPr sz="3600" b="1">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lr>
          <a:schemeClr val="tx1"/>
        </a:buClr>
        <a:buSzPct val="75000"/>
        <a:buFont typeface="Wingdings" pitchFamily="2" charset="2"/>
        <a:buChar char="l"/>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75000"/>
        <a:buChar char="–"/>
        <a:defRPr sz="2400">
          <a:solidFill>
            <a:schemeClr val="tx1"/>
          </a:solidFill>
          <a:latin typeface="+mn-lt"/>
          <a:cs typeface="+mn-cs"/>
        </a:defRPr>
      </a:lvl2pPr>
      <a:lvl3pPr marL="1143000" indent="-228600" algn="l" rtl="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mn-lt"/>
          <a:cs typeface="+mn-cs"/>
        </a:defRPr>
      </a:lvl3pPr>
      <a:lvl4pPr marL="1600200" indent="-228600" algn="l" rtl="0" eaLnBrk="0" fontAlgn="base" hangingPunct="0">
        <a:spcBef>
          <a:spcPct val="20000"/>
        </a:spcBef>
        <a:spcAft>
          <a:spcPct val="0"/>
        </a:spcAft>
        <a:buClr>
          <a:schemeClr val="tx1"/>
        </a:buClr>
        <a:buSzPct val="80000"/>
        <a:buChar char="–"/>
        <a:defRPr>
          <a:solidFill>
            <a:schemeClr val="tx1"/>
          </a:solidFill>
          <a:latin typeface="+mn-lt"/>
          <a:cs typeface="+mn-cs"/>
        </a:defRPr>
      </a:lvl4pPr>
      <a:lvl5pPr marL="2057400" indent="-228600" algn="l" rtl="0" eaLnBrk="0" fontAlgn="base" hangingPunct="0">
        <a:spcBef>
          <a:spcPct val="20000"/>
        </a:spcBef>
        <a:spcAft>
          <a:spcPct val="0"/>
        </a:spcAft>
        <a:buClr>
          <a:schemeClr val="tx1"/>
        </a:buClr>
        <a:buSzPct val="65000"/>
        <a:buFont typeface="Wingdings" pitchFamily="2" charset="2"/>
        <a:buChar char="l"/>
        <a:defRPr>
          <a:solidFill>
            <a:schemeClr val="tx1"/>
          </a:solidFill>
          <a:latin typeface="+mn-lt"/>
          <a:cs typeface="+mn-cs"/>
        </a:defRPr>
      </a:lvl5pPr>
      <a:lvl6pPr marL="25146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cs typeface="+mn-cs"/>
        </a:defRPr>
      </a:lvl6pPr>
      <a:lvl7pPr marL="29718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cs typeface="+mn-cs"/>
        </a:defRPr>
      </a:lvl7pPr>
      <a:lvl8pPr marL="34290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cs typeface="+mn-cs"/>
        </a:defRPr>
      </a:lvl8pPr>
      <a:lvl9pPr marL="38862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www.oke.krakow.pl/inf/staticpages/index.php?page=20200529150446582"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ctrTitle"/>
          </p:nvPr>
        </p:nvSpPr>
        <p:spPr/>
        <p:txBody>
          <a:bodyPr/>
          <a:lstStyle/>
          <a:p>
            <a:pPr eaLnBrk="1" hangingPunct="1"/>
            <a:r>
              <a:rPr lang="pl-PL" smtClean="0"/>
              <a:t>Egzamin ósmoklasisty</a:t>
            </a:r>
          </a:p>
        </p:txBody>
      </p:sp>
      <p:sp>
        <p:nvSpPr>
          <p:cNvPr id="3075" name="Rectangle 3"/>
          <p:cNvSpPr>
            <a:spLocks noGrp="1" noChangeArrowheads="1"/>
          </p:cNvSpPr>
          <p:nvPr>
            <p:ph type="subTitle" idx="1"/>
          </p:nvPr>
        </p:nvSpPr>
        <p:spPr/>
        <p:txBody>
          <a:bodyPr/>
          <a:lstStyle/>
          <a:p>
            <a:pPr eaLnBrk="1" hangingPunct="1"/>
            <a:r>
              <a:rPr lang="pl-PL" smtClean="0"/>
              <a:t>Co uczeń powinien wiedzieć</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AutoShape 2"/>
          <p:cNvSpPr>
            <a:spLocks noGrp="1" noChangeArrowheads="1"/>
          </p:cNvSpPr>
          <p:nvPr>
            <p:ph type="title"/>
          </p:nvPr>
        </p:nvSpPr>
        <p:spPr/>
        <p:txBody>
          <a:bodyPr/>
          <a:lstStyle/>
          <a:p>
            <a:pPr eaLnBrk="1" hangingPunct="1"/>
            <a:r>
              <a:rPr lang="pl-PL" smtClean="0"/>
              <a:t>Zasady bezpieczeństwa</a:t>
            </a:r>
          </a:p>
        </p:txBody>
      </p:sp>
      <p:sp>
        <p:nvSpPr>
          <p:cNvPr id="12291" name="Rectangle 3"/>
          <p:cNvSpPr>
            <a:spLocks noGrp="1" noChangeArrowheads="1"/>
          </p:cNvSpPr>
          <p:nvPr>
            <p:ph type="body" idx="1"/>
          </p:nvPr>
        </p:nvSpPr>
        <p:spPr/>
        <p:txBody>
          <a:bodyPr/>
          <a:lstStyle/>
          <a:p>
            <a:pPr marL="533400" indent="-533400" eaLnBrk="1" hangingPunct="1">
              <a:lnSpc>
                <a:spcPct val="90000"/>
              </a:lnSpc>
            </a:pPr>
            <a:r>
              <a:rPr lang="pl-PL" sz="2000" smtClean="0"/>
              <a:t>Do egzaminu podchodzą tylko osoby zdrowe i nieobjęte kwarantanną (nie mogą także mieszkać z osobą na kwarantannie). Dla uczniów, którzy nie mogą przystąpić do egzaminu w pierwszym terminie przewidziano dodatkowy termin w dniach 7-9 lipca. </a:t>
            </a:r>
          </a:p>
          <a:p>
            <a:pPr marL="533400" indent="-533400" eaLnBrk="1" hangingPunct="1">
              <a:lnSpc>
                <a:spcPct val="90000"/>
              </a:lnSpc>
            </a:pPr>
            <a:r>
              <a:rPr lang="pl-PL" sz="2000" smtClean="0"/>
              <a:t>Jeśli osoba zdająca egzamin cierpi na alergię lub z innych przyczyn może mieć kaszel, katar, łzawienie oczu – i nie jest to spowodowane infekcją – należy taką informację przekazać szkole aby nauczyciele towarzyszący uczniom podczas testu mieli pewność, że pokasływanie czy wycieranie nosa przez ucznia, uczennicę to nie jest objaw choroby, a jedynie niegroźna reakcja alergiczna.</a:t>
            </a:r>
          </a:p>
          <a:p>
            <a:pPr marL="533400" indent="-533400" eaLnBrk="1" hangingPunct="1">
              <a:lnSpc>
                <a:spcPct val="90000"/>
              </a:lnSpc>
            </a:pPr>
            <a:endParaRPr lang="pl-PL" sz="200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AutoShape 2"/>
          <p:cNvSpPr>
            <a:spLocks noGrp="1" noChangeArrowheads="1"/>
          </p:cNvSpPr>
          <p:nvPr>
            <p:ph type="title"/>
          </p:nvPr>
        </p:nvSpPr>
        <p:spPr/>
        <p:txBody>
          <a:bodyPr/>
          <a:lstStyle/>
          <a:p>
            <a:pPr eaLnBrk="1" hangingPunct="1"/>
            <a:r>
              <a:rPr lang="pl-PL" smtClean="0"/>
              <a:t>Zasady bezpieczeństwa</a:t>
            </a:r>
          </a:p>
        </p:txBody>
      </p:sp>
      <p:sp>
        <p:nvSpPr>
          <p:cNvPr id="13315" name="Rectangle 3"/>
          <p:cNvSpPr>
            <a:spLocks noGrp="1" noChangeArrowheads="1"/>
          </p:cNvSpPr>
          <p:nvPr>
            <p:ph type="body" idx="1"/>
          </p:nvPr>
        </p:nvSpPr>
        <p:spPr/>
        <p:txBody>
          <a:bodyPr/>
          <a:lstStyle/>
          <a:p>
            <a:pPr marL="533400" indent="-533400" eaLnBrk="1" hangingPunct="1">
              <a:lnSpc>
                <a:spcPct val="90000"/>
              </a:lnSpc>
            </a:pPr>
            <a:r>
              <a:rPr lang="pl-PL" sz="2000" smtClean="0"/>
              <a:t>Na egzamin warto przyjść przed czasem, bo wpuszczanie uczniów zapewne nieco się wydłuży (choćby dlatego, że przy wejściu do szkoły każdy musi zdezynfekować ręce). Sale będą przygotowane tak, by pomiędzy zdającymi było minimum 1,5 metra odległości, taki sam minimalny dystans obowiązuje podczas oczekiwania na wejście. </a:t>
            </a:r>
          </a:p>
          <a:p>
            <a:pPr marL="533400" indent="-533400" eaLnBrk="1" hangingPunct="1">
              <a:lnSpc>
                <a:spcPct val="90000"/>
              </a:lnSpc>
            </a:pPr>
            <a:r>
              <a:rPr lang="pl-PL" sz="2000" smtClean="0"/>
              <a:t>Wszyscy muszą mieć zasłonięte usta i nos – może do tego służyć maseczka, szalik, chusta albo przyłbica. Osoby, które mają trudności z oddychaniem, np. spowodowane astmą, powinny używać przyłbic. Dystans pomiędzy zdającymi, którzy nie mogą zakrywać ust i nosa, wynosi przynajmniej 2 metry.</a:t>
            </a:r>
          </a:p>
          <a:p>
            <a:pPr marL="533400" indent="-533400" eaLnBrk="1" hangingPunct="1">
              <a:lnSpc>
                <a:spcPct val="90000"/>
              </a:lnSpc>
            </a:pPr>
            <a:endParaRPr lang="pl-PL" sz="200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AutoShape 2"/>
          <p:cNvSpPr>
            <a:spLocks noGrp="1" noChangeArrowheads="1"/>
          </p:cNvSpPr>
          <p:nvPr>
            <p:ph type="title"/>
          </p:nvPr>
        </p:nvSpPr>
        <p:spPr/>
        <p:txBody>
          <a:bodyPr/>
          <a:lstStyle/>
          <a:p>
            <a:pPr eaLnBrk="1" hangingPunct="1"/>
            <a:r>
              <a:rPr lang="pl-PL" smtClean="0"/>
              <a:t>Zasady bezpieczeństwa</a:t>
            </a:r>
          </a:p>
        </p:txBody>
      </p:sp>
      <p:sp>
        <p:nvSpPr>
          <p:cNvPr id="14339" name="Rectangle 3"/>
          <p:cNvSpPr>
            <a:spLocks noGrp="1" noChangeArrowheads="1"/>
          </p:cNvSpPr>
          <p:nvPr>
            <p:ph type="body" idx="1"/>
          </p:nvPr>
        </p:nvSpPr>
        <p:spPr/>
        <p:txBody>
          <a:bodyPr/>
          <a:lstStyle/>
          <a:p>
            <a:pPr marL="533400" indent="-533400" eaLnBrk="1" hangingPunct="1">
              <a:lnSpc>
                <a:spcPct val="80000"/>
              </a:lnSpc>
            </a:pPr>
            <a:r>
              <a:rPr lang="pl-PL" sz="1800" smtClean="0"/>
              <a:t>Do szkoły wchodzą tylko osoby zdające, bez rodziców (wyjątek stanowią rodzice uczniów, którzy nie poruszają się samodzielnie i potrzebują w tym pomocy). </a:t>
            </a:r>
          </a:p>
          <a:p>
            <a:pPr marL="533400" indent="-533400" eaLnBrk="1" hangingPunct="1">
              <a:lnSpc>
                <a:spcPct val="80000"/>
              </a:lnSpc>
            </a:pPr>
            <a:r>
              <a:rPr lang="pl-PL" sz="1800" smtClean="0"/>
              <a:t>Nie można zabrać ze sobą na egzamin maskotki, piórnika, książek, telefonów ani innych rzeczy osobistych poza niezbędnymi do egzaminu. Są to czarny długopis (najlepiej 2-3 sztuki, bo nie wolno będzie pożyczać żadnych przyborów od kolegów) oraz linijka,  Uczniowie, którzy w ramach dostosowania mogą mieć ze sobą słownik, przynoszą go z domu i przedstawiają nauczycielowi do kontroli.</a:t>
            </a:r>
          </a:p>
          <a:p>
            <a:pPr marL="533400" indent="-533400" eaLnBrk="1" hangingPunct="1">
              <a:lnSpc>
                <a:spcPct val="80000"/>
              </a:lnSpc>
            </a:pPr>
            <a:r>
              <a:rPr lang="pl-PL" sz="1800" smtClean="0"/>
              <a:t/>
            </a:r>
            <a:br>
              <a:rPr lang="pl-PL" sz="1800" smtClean="0"/>
            </a:br>
            <a:r>
              <a:rPr lang="pl-PL" sz="1800" smtClean="0"/>
              <a:t>Uczniowie powinni zabrać ze sobą wodę w butelce (szkoła nie może zapewnić napojów ani posiłków). Torby i ubrania uczniowie będą zostawiać  w miejscach do tego wyznaczonych.</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AutoShape 2"/>
          <p:cNvSpPr>
            <a:spLocks noGrp="1" noChangeArrowheads="1"/>
          </p:cNvSpPr>
          <p:nvPr>
            <p:ph type="title"/>
          </p:nvPr>
        </p:nvSpPr>
        <p:spPr/>
        <p:txBody>
          <a:bodyPr/>
          <a:lstStyle/>
          <a:p>
            <a:pPr eaLnBrk="1" hangingPunct="1"/>
            <a:r>
              <a:rPr lang="pl-PL" smtClean="0"/>
              <a:t>Zasady bezpieczeństwa</a:t>
            </a:r>
          </a:p>
        </p:txBody>
      </p:sp>
      <p:sp>
        <p:nvSpPr>
          <p:cNvPr id="15363" name="Rectangle 3"/>
          <p:cNvSpPr>
            <a:spLocks noGrp="1" noChangeArrowheads="1"/>
          </p:cNvSpPr>
          <p:nvPr>
            <p:ph type="body" idx="1"/>
          </p:nvPr>
        </p:nvSpPr>
        <p:spPr/>
        <p:txBody>
          <a:bodyPr/>
          <a:lstStyle/>
          <a:p>
            <a:pPr marL="533400" indent="-533400" eaLnBrk="1" hangingPunct="1">
              <a:lnSpc>
                <a:spcPct val="90000"/>
              </a:lnSpc>
            </a:pPr>
            <a:r>
              <a:rPr lang="pl-PL" sz="2000" smtClean="0"/>
              <a:t>W czasie egzaminu, gdy uczniowie siedzą już na swoich miejscach, mogą zdjąć maseczki czy przyłbice. Ale za każdym razem, gdy muszą porozmawiać z nauczycielem, zobowiązani są zakryć usta i nos. Tak samo należy korzystać z maseczki lub przyłbicy, jeśli trzeba wyjść do toalety. </a:t>
            </a:r>
          </a:p>
          <a:p>
            <a:pPr marL="533400" indent="-533400" eaLnBrk="1" hangingPunct="1">
              <a:lnSpc>
                <a:spcPct val="90000"/>
              </a:lnSpc>
            </a:pPr>
            <a:r>
              <a:rPr lang="pl-PL" sz="2000" smtClean="0"/>
              <a:t> </a:t>
            </a:r>
            <a:br>
              <a:rPr lang="pl-PL" sz="2000" smtClean="0"/>
            </a:br>
            <a:r>
              <a:rPr lang="pl-PL" sz="2000" smtClean="0"/>
              <a:t>Sale egzaminacyjne powinny być wietrzone, w miarę możliwości drzwi na korytarz mogą pozostawać otwarte (z wyjątkiem egzaminów z języka obcego, gdy trzeba odtwarzać nagrania i powstaje hałas). Jeśli ktoś jest wrażliwy na chłód, niech pamięta o dodatkowej warstwie ubrania.</a:t>
            </a:r>
          </a:p>
          <a:p>
            <a:pPr marL="533400" indent="-533400" eaLnBrk="1" hangingPunct="1">
              <a:lnSpc>
                <a:spcPct val="90000"/>
              </a:lnSpc>
            </a:pPr>
            <a:endParaRPr lang="pl-PL" sz="200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AutoShape 2"/>
          <p:cNvSpPr>
            <a:spLocks noGrp="1" noChangeArrowheads="1"/>
          </p:cNvSpPr>
          <p:nvPr>
            <p:ph type="title"/>
          </p:nvPr>
        </p:nvSpPr>
        <p:spPr/>
        <p:txBody>
          <a:bodyPr/>
          <a:lstStyle/>
          <a:p>
            <a:pPr eaLnBrk="1" hangingPunct="1"/>
            <a:r>
              <a:rPr lang="pl-PL" smtClean="0"/>
              <a:t>Materiały pomocnicze</a:t>
            </a:r>
          </a:p>
        </p:txBody>
      </p:sp>
      <p:sp>
        <p:nvSpPr>
          <p:cNvPr id="16387" name="Rectangle 3"/>
          <p:cNvSpPr>
            <a:spLocks noGrp="1" noChangeArrowheads="1"/>
          </p:cNvSpPr>
          <p:nvPr>
            <p:ph type="body" idx="1"/>
          </p:nvPr>
        </p:nvSpPr>
        <p:spPr/>
        <p:txBody>
          <a:bodyPr/>
          <a:lstStyle/>
          <a:p>
            <a:pPr eaLnBrk="1" hangingPunct="1"/>
            <a:r>
              <a:rPr lang="pl-PL" sz="2400" smtClean="0"/>
              <a:t>Na stronie OKE Kraków, w zakładce </a:t>
            </a:r>
            <a:r>
              <a:rPr lang="pl-PL" sz="2400" b="1" smtClean="0"/>
              <a:t>Egzamin ósmoklasisty</a:t>
            </a:r>
            <a:r>
              <a:rPr lang="pl-PL" sz="2400" smtClean="0"/>
              <a:t>, w dziale </a:t>
            </a:r>
            <a:r>
              <a:rPr lang="pl-PL" sz="2400" b="1" i="1" smtClean="0"/>
              <a:t>O egzaminie</a:t>
            </a:r>
            <a:r>
              <a:rPr lang="pl-PL" sz="2400" smtClean="0"/>
              <a:t> zamieszczono materiały, które mogą być pomocne w przygotowaniu się do egzaminu ósmoklasisty z języka polskiego oraz matematyki. </a:t>
            </a:r>
          </a:p>
          <a:p>
            <a:pPr eaLnBrk="1" hangingPunct="1"/>
            <a:r>
              <a:rPr lang="pl-PL" sz="2400" smtClean="0"/>
              <a:t>Materiał zawiera też wskazówki jak pracować z arkuszem egzaminacyjnym.</a:t>
            </a:r>
          </a:p>
          <a:p>
            <a:pPr eaLnBrk="1" hangingPunct="1"/>
            <a:r>
              <a:rPr lang="pl-PL" sz="2400" smtClean="0"/>
              <a:t>Bezpośredni dostęp do prezentowanych materiałów - </a:t>
            </a:r>
            <a:r>
              <a:rPr lang="pl-PL" sz="2400" smtClean="0">
                <a:hlinkClick r:id="rId2"/>
              </a:rPr>
              <a:t>tutaj</a:t>
            </a:r>
            <a:r>
              <a:rPr lang="pl-PL" sz="2400" smtClean="0"/>
              <a:t>.</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AutoShape 2"/>
          <p:cNvSpPr>
            <a:spLocks noGrp="1" noChangeArrowheads="1"/>
          </p:cNvSpPr>
          <p:nvPr>
            <p:ph type="title"/>
          </p:nvPr>
        </p:nvSpPr>
        <p:spPr>
          <a:xfrm>
            <a:off x="900113" y="765175"/>
            <a:ext cx="7924800" cy="1143000"/>
          </a:xfrm>
        </p:spPr>
        <p:txBody>
          <a:bodyPr/>
          <a:lstStyle/>
          <a:p>
            <a:pPr eaLnBrk="1" hangingPunct="1"/>
            <a:r>
              <a:rPr lang="pl-PL" smtClean="0"/>
              <a:t>Dziękuję za uwagę</a:t>
            </a:r>
          </a:p>
        </p:txBody>
      </p:sp>
      <p:sp>
        <p:nvSpPr>
          <p:cNvPr id="17411" name="Rectangle 4"/>
          <p:cNvSpPr>
            <a:spLocks noGrp="1" noChangeArrowheads="1"/>
          </p:cNvSpPr>
          <p:nvPr>
            <p:ph type="body" sz="half" idx="1"/>
          </p:nvPr>
        </p:nvSpPr>
        <p:spPr/>
        <p:txBody>
          <a:bodyPr/>
          <a:lstStyle/>
          <a:p>
            <a:pPr eaLnBrk="1" hangingPunct="1"/>
            <a:r>
              <a:rPr lang="pl-PL" sz="2400" smtClean="0"/>
              <a:t>Życzymy wszystkim naszym Ósmoklasistom powodzenia na egzaminie.</a:t>
            </a:r>
          </a:p>
        </p:txBody>
      </p:sp>
      <p:pic>
        <p:nvPicPr>
          <p:cNvPr id="17412" name="Picture 13" descr="j0299125"/>
          <p:cNvPicPr>
            <a:picLocks noGrp="1" noChangeAspect="1" noChangeArrowheads="1"/>
          </p:cNvPicPr>
          <p:nvPr>
            <p:ph type="clipArt" sz="half" idx="2"/>
          </p:nvPr>
        </p:nvPicPr>
        <p:blipFill>
          <a:blip r:embed="rId2" cstate="print">
            <a:extLst>
              <a:ext uri="{28A0092B-C50C-407E-A947-70E740481C1C}">
                <a14:useLocalDpi xmlns:a14="http://schemas.microsoft.com/office/drawing/2010/main" val="0"/>
              </a:ext>
            </a:extLst>
          </a:blip>
          <a:srcRect/>
          <a:stretch>
            <a:fillRect/>
          </a:stretch>
        </p:blipFill>
        <p:spPr>
          <a:xfrm>
            <a:off x="5076825" y="2420938"/>
            <a:ext cx="3167063" cy="4103687"/>
          </a:xfr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body" idx="1"/>
          </p:nvPr>
        </p:nvSpPr>
        <p:spPr/>
        <p:txBody>
          <a:bodyPr/>
          <a:lstStyle/>
          <a:p>
            <a:pPr eaLnBrk="1" hangingPunct="1"/>
            <a:r>
              <a:rPr lang="pl-PL" b="1" smtClean="0"/>
              <a:t>egzamin jest obowiązkowy -  </a:t>
            </a:r>
            <a:r>
              <a:rPr lang="pl-PL" smtClean="0"/>
              <a:t>co oznacza, że każdy uczeń musi do niego przystąpić, aby ukończyć szkołę,</a:t>
            </a:r>
          </a:p>
          <a:p>
            <a:pPr eaLnBrk="1" hangingPunct="1"/>
            <a:r>
              <a:rPr lang="pl-PL" smtClean="0"/>
              <a:t>nie jest określony minimalny wynik, jaki uczeń powinien uzyskać, nie można więc egzaminu  nie zdać,</a:t>
            </a:r>
          </a:p>
          <a:p>
            <a:pPr eaLnBrk="1" hangingPunct="1"/>
            <a:r>
              <a:rPr lang="pl-PL" smtClean="0"/>
              <a:t>przeprowadzany jest w formie pisemnej,</a:t>
            </a:r>
          </a:p>
          <a:p>
            <a:pPr eaLnBrk="1" hangingPunct="1">
              <a:buFont typeface="Wingdings" pitchFamily="2" charset="2"/>
              <a:buNone/>
            </a:pPr>
            <a:endParaRPr lang="pl-PL" smtClean="0"/>
          </a:p>
        </p:txBody>
      </p:sp>
      <p:pic>
        <p:nvPicPr>
          <p:cNvPr id="4099" name="Picture 4" descr="egzamin jest obowiązkowy"/>
          <p:cNvPicPr>
            <a:picLocks noChangeAspect="1" noChangeArrowheads="1"/>
          </p:cNvPicPr>
          <p:nvPr>
            <p:ph type="title"/>
          </p:nvPr>
        </p:nvPicPr>
        <p:blipFill>
          <a:blip r:embed="rId2">
            <a:extLst>
              <a:ext uri="{28A0092B-C50C-407E-A947-70E740481C1C}">
                <a14:useLocalDpi xmlns:a14="http://schemas.microsoft.com/office/drawing/2010/main" val="0"/>
              </a:ext>
            </a:extLst>
          </a:blip>
          <a:srcRect/>
          <a:stretch>
            <a:fillRect/>
          </a:stretch>
        </p:blipFill>
        <p:spPr>
          <a:xfrm>
            <a:off x="4286250" y="190500"/>
            <a:ext cx="1581150" cy="15811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4100" name="Rectangle 8"/>
          <p:cNvSpPr>
            <a:spLocks noChangeArrowheads="1"/>
          </p:cNvSpPr>
          <p:nvPr/>
        </p:nvSpPr>
        <p:spPr bwMode="auto">
          <a:xfrm>
            <a:off x="1042988" y="5383213"/>
            <a:ext cx="54006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a:tabLst>
                <a:tab pos="228600" algn="l"/>
              </a:tabLst>
            </a:pPr>
            <a:endParaRPr lang="pl-PL" b="1">
              <a:effectLs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AutoShape 2"/>
          <p:cNvSpPr>
            <a:spLocks noGrp="1" noChangeArrowheads="1"/>
          </p:cNvSpPr>
          <p:nvPr>
            <p:ph type="title"/>
          </p:nvPr>
        </p:nvSpPr>
        <p:spPr>
          <a:xfrm>
            <a:off x="755650" y="765175"/>
            <a:ext cx="7924800" cy="1143000"/>
          </a:xfrm>
        </p:spPr>
        <p:txBody>
          <a:bodyPr/>
          <a:lstStyle/>
          <a:p>
            <a:pPr eaLnBrk="1" hangingPunct="1"/>
            <a:r>
              <a:rPr lang="pl-PL" smtClean="0"/>
              <a:t>Termin egzaminu</a:t>
            </a:r>
          </a:p>
        </p:txBody>
      </p:sp>
      <p:sp>
        <p:nvSpPr>
          <p:cNvPr id="5123" name="Rectangle 3"/>
          <p:cNvSpPr>
            <a:spLocks noGrp="1" noChangeArrowheads="1"/>
          </p:cNvSpPr>
          <p:nvPr>
            <p:ph type="body" idx="1"/>
          </p:nvPr>
        </p:nvSpPr>
        <p:spPr/>
        <p:txBody>
          <a:bodyPr/>
          <a:lstStyle/>
          <a:p>
            <a:pPr eaLnBrk="1" hangingPunct="1"/>
            <a:r>
              <a:rPr lang="pl-PL" smtClean="0"/>
              <a:t>Termin podstawowy</a:t>
            </a:r>
          </a:p>
          <a:p>
            <a:pPr eaLnBrk="1" hangingPunct="1"/>
            <a:r>
              <a:rPr lang="pl-PL" b="1" smtClean="0"/>
              <a:t>Język polski</a:t>
            </a:r>
            <a:r>
              <a:rPr lang="pl-PL" smtClean="0"/>
              <a:t> –16 czerwca 2020 r. (wtorek) – godz. 9:00</a:t>
            </a:r>
            <a:endParaRPr lang="pl-PL" b="1" smtClean="0"/>
          </a:p>
          <a:p>
            <a:pPr eaLnBrk="1" hangingPunct="1"/>
            <a:r>
              <a:rPr lang="pl-PL" b="1" smtClean="0"/>
              <a:t>Matematyka</a:t>
            </a:r>
            <a:r>
              <a:rPr lang="pl-PL" smtClean="0"/>
              <a:t> –17 czerwca 2020 r. (środa )– godz. 9:00</a:t>
            </a:r>
            <a:endParaRPr lang="pl-PL" b="1" smtClean="0"/>
          </a:p>
          <a:p>
            <a:pPr eaLnBrk="1" hangingPunct="1"/>
            <a:r>
              <a:rPr lang="pl-PL" b="1" smtClean="0"/>
              <a:t>Język obcy nowożytny</a:t>
            </a:r>
            <a:r>
              <a:rPr lang="pl-PL" smtClean="0"/>
              <a:t> –18 czerwca 2020 r. (czwartek)– godz. 9:00</a:t>
            </a:r>
          </a:p>
        </p:txBody>
      </p:sp>
      <p:pic>
        <p:nvPicPr>
          <p:cNvPr id="5124" name="Picture 5" descr="trzy przedmiot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80288" y="333375"/>
            <a:ext cx="1206500" cy="2303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AutoShape 2"/>
          <p:cNvSpPr>
            <a:spLocks noGrp="1" noChangeArrowheads="1"/>
          </p:cNvSpPr>
          <p:nvPr>
            <p:ph type="title"/>
          </p:nvPr>
        </p:nvSpPr>
        <p:spPr/>
        <p:txBody>
          <a:bodyPr/>
          <a:lstStyle/>
          <a:p>
            <a:pPr eaLnBrk="1" hangingPunct="1"/>
            <a:r>
              <a:rPr lang="pl-PL" smtClean="0"/>
              <a:t>Termin egzaminu</a:t>
            </a:r>
          </a:p>
        </p:txBody>
      </p:sp>
      <p:sp>
        <p:nvSpPr>
          <p:cNvPr id="6147" name="Rectangle 3"/>
          <p:cNvSpPr>
            <a:spLocks noGrp="1" noChangeArrowheads="1"/>
          </p:cNvSpPr>
          <p:nvPr>
            <p:ph type="body" idx="1"/>
          </p:nvPr>
        </p:nvSpPr>
        <p:spPr/>
        <p:txBody>
          <a:bodyPr/>
          <a:lstStyle/>
          <a:p>
            <a:pPr eaLnBrk="1" hangingPunct="1"/>
            <a:r>
              <a:rPr lang="pl-PL" smtClean="0"/>
              <a:t>Termin dodatkowy</a:t>
            </a:r>
          </a:p>
          <a:p>
            <a:pPr eaLnBrk="1" hangingPunct="1"/>
            <a:r>
              <a:rPr lang="pl-PL" smtClean="0"/>
              <a:t>język polski – 7 lipca 2020 r. (wtorek) – godz. 9:00</a:t>
            </a:r>
          </a:p>
          <a:p>
            <a:pPr eaLnBrk="1" hangingPunct="1"/>
            <a:r>
              <a:rPr lang="pl-PL" smtClean="0"/>
              <a:t>matematyka – 8 lipca 2020 r. (środa) – godz. 9:00</a:t>
            </a:r>
          </a:p>
          <a:p>
            <a:pPr eaLnBrk="1" hangingPunct="1"/>
            <a:r>
              <a:rPr lang="pl-PL" smtClean="0"/>
              <a:t>język obcy nowożytny – 9 lipca 2020 r. (czwartek) – godz. 9:00</a:t>
            </a:r>
          </a:p>
        </p:txBody>
      </p:sp>
      <p:pic>
        <p:nvPicPr>
          <p:cNvPr id="6148" name="Picture 4" descr="trzy przedmiot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88125" y="260350"/>
            <a:ext cx="1206500" cy="2303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AutoShape 2"/>
          <p:cNvSpPr>
            <a:spLocks noGrp="1" noChangeArrowheads="1"/>
          </p:cNvSpPr>
          <p:nvPr>
            <p:ph type="title"/>
          </p:nvPr>
        </p:nvSpPr>
        <p:spPr/>
        <p:txBody>
          <a:bodyPr/>
          <a:lstStyle/>
          <a:p>
            <a:pPr eaLnBrk="1" hangingPunct="1"/>
            <a:r>
              <a:rPr lang="pl-PL" smtClean="0"/>
              <a:t>Termin dodatkowy</a:t>
            </a:r>
          </a:p>
        </p:txBody>
      </p:sp>
      <p:sp>
        <p:nvSpPr>
          <p:cNvPr id="7171" name="Rectangle 3"/>
          <p:cNvSpPr>
            <a:spLocks noGrp="1" noChangeArrowheads="1"/>
          </p:cNvSpPr>
          <p:nvPr>
            <p:ph type="body" idx="1"/>
          </p:nvPr>
        </p:nvSpPr>
        <p:spPr/>
        <p:txBody>
          <a:bodyPr/>
          <a:lstStyle/>
          <a:p>
            <a:pPr eaLnBrk="1" hangingPunct="1">
              <a:lnSpc>
                <a:spcPct val="80000"/>
              </a:lnSpc>
            </a:pPr>
            <a:r>
              <a:rPr lang="pl-PL" sz="2000" smtClean="0"/>
              <a:t>Do egzaminu ósmoklasisty w terminie dodatkowym przystępuje uczeń, który: </a:t>
            </a:r>
          </a:p>
          <a:p>
            <a:pPr eaLnBrk="1" hangingPunct="1">
              <a:lnSpc>
                <a:spcPct val="80000"/>
              </a:lnSpc>
            </a:pPr>
            <a:r>
              <a:rPr lang="pl-PL" sz="2000" smtClean="0"/>
              <a:t>z przyczyn losowych lub zdrowotnych nie przystąpił do egzaminu ósmoklasisty z danego przedmiotu lub przedmiotów w terminie głównym ALBO</a:t>
            </a:r>
          </a:p>
          <a:p>
            <a:pPr eaLnBrk="1" hangingPunct="1">
              <a:lnSpc>
                <a:spcPct val="80000"/>
              </a:lnSpc>
            </a:pPr>
            <a:r>
              <a:rPr lang="pl-PL" sz="2000" smtClean="0"/>
              <a:t>przerwał lub któremu przerwano i unieważniono egzamin ósmoklasisty z danego przedmiotu lub przedmiotów w terminie głównym (również z przyczyn losowych lub zdrowotnych). </a:t>
            </a:r>
          </a:p>
          <a:p>
            <a:pPr eaLnBrk="1" hangingPunct="1">
              <a:lnSpc>
                <a:spcPct val="80000"/>
              </a:lnSpc>
            </a:pPr>
            <a:r>
              <a:rPr lang="pl-PL" sz="2000" smtClean="0"/>
              <a:t>Do egzaminu ósmoklasisty w terminie dodatkowym przystępuje również uczeń, któremu dyrektor OKE lub dyrektor CKE unieważnił egzamin z danego przedmiotu lub przedmiotów. </a:t>
            </a:r>
          </a:p>
          <a:p>
            <a:pPr eaLnBrk="1" hangingPunct="1">
              <a:lnSpc>
                <a:spcPct val="80000"/>
              </a:lnSpc>
            </a:pPr>
            <a:r>
              <a:rPr lang="pl-PL" sz="2000" smtClean="0"/>
              <a:t>Do egzaminu ósmoklasisty w terminie dodatkowym zdający przystępuje w szkole, której jest uczniem lub słuchaczem.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AutoShape 2"/>
          <p:cNvSpPr>
            <a:spLocks noGrp="1" noChangeArrowheads="1"/>
          </p:cNvSpPr>
          <p:nvPr>
            <p:ph type="title"/>
          </p:nvPr>
        </p:nvSpPr>
        <p:spPr/>
        <p:txBody>
          <a:bodyPr/>
          <a:lstStyle/>
          <a:p>
            <a:pPr eaLnBrk="1" hangingPunct="1"/>
            <a:r>
              <a:rPr lang="pl-PL" smtClean="0"/>
              <a:t>Typy zadań na egzaminie</a:t>
            </a:r>
          </a:p>
        </p:txBody>
      </p:sp>
      <p:pic>
        <p:nvPicPr>
          <p:cNvPr id="8195" name="Picture 4" descr="typy zadań na egzaminie"/>
          <p:cNvPicPr>
            <a:picLocks noChangeAspect="1" noChangeArrowheads="1"/>
          </p:cNvPicPr>
          <p:nvPr>
            <p:ph type="body" idx="1"/>
          </p:nvPr>
        </p:nvPicPr>
        <p:blipFill>
          <a:blip r:embed="rId2">
            <a:extLst>
              <a:ext uri="{28A0092B-C50C-407E-A947-70E740481C1C}">
                <a14:useLocalDpi xmlns:a14="http://schemas.microsoft.com/office/drawing/2010/main" val="0"/>
              </a:ext>
            </a:extLst>
          </a:blip>
          <a:srcRect/>
          <a:stretch>
            <a:fillRect/>
          </a:stretch>
        </p:blipFill>
        <p:spPr>
          <a:xfrm>
            <a:off x="6372225" y="260350"/>
            <a:ext cx="1946275" cy="28527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8196" name="Rectangle 5"/>
          <p:cNvSpPr>
            <a:spLocks noChangeArrowheads="1"/>
          </p:cNvSpPr>
          <p:nvPr/>
        </p:nvSpPr>
        <p:spPr bwMode="auto">
          <a:xfrm>
            <a:off x="974725" y="2125663"/>
            <a:ext cx="7918450" cy="2805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marL="342900" indent="-342900" algn="ctr">
              <a:tabLst>
                <a:tab pos="457200" algn="l"/>
              </a:tabLst>
            </a:pPr>
            <a:endParaRPr lang="pl-PL">
              <a:effectLst/>
            </a:endParaRPr>
          </a:p>
          <a:p>
            <a:pPr marL="342900" indent="-342900">
              <a:buFontTx/>
              <a:buChar char="•"/>
              <a:tabLst>
                <a:tab pos="457200" algn="l"/>
              </a:tabLst>
            </a:pPr>
            <a:r>
              <a:rPr lang="pl-PL" sz="2000">
                <a:effectLst/>
              </a:rPr>
              <a:t>W arkuszu egzaminacyjnym ‎z każdego przedmiotu znajdą się zarówno </a:t>
            </a:r>
            <a:r>
              <a:rPr lang="pl-PL" sz="2000" b="1">
                <a:effectLst/>
              </a:rPr>
              <a:t>zadania ‎zamknięte</a:t>
            </a:r>
            <a:r>
              <a:rPr lang="pl-PL" sz="2000">
                <a:effectLst/>
              </a:rPr>
              <a:t> (tj. takie, w których uczeń wybiera jedną odpowiedź z kilku podanych), jak i </a:t>
            </a:r>
            <a:r>
              <a:rPr lang="pl-PL" sz="2000" b="1">
                <a:effectLst/>
              </a:rPr>
              <a:t>zadania otwarte</a:t>
            </a:r>
            <a:r>
              <a:rPr lang="pl-PL" sz="2000">
                <a:effectLst/>
              </a:rPr>
              <a:t> (tj. takie, w których uczeń samodzielnie formułuje odpowiedź). ‎</a:t>
            </a:r>
          </a:p>
          <a:p>
            <a:pPr marL="342900" indent="-342900">
              <a:buFontTx/>
              <a:buChar char="•"/>
              <a:tabLst>
                <a:tab pos="457200" algn="l"/>
              </a:tabLst>
            </a:pPr>
            <a:endParaRPr lang="pl-PL" sz="2000">
              <a:effectLst/>
            </a:endParaRPr>
          </a:p>
          <a:p>
            <a:pPr marL="342900" indent="-342900">
              <a:buFontTx/>
              <a:buChar char="•"/>
              <a:tabLst>
                <a:tab pos="457200" algn="l"/>
              </a:tabLst>
            </a:pPr>
            <a:r>
              <a:rPr lang="pl-PL" sz="2000">
                <a:effectLst/>
              </a:rPr>
              <a:t>Przykładowe zadania wraz z rozwiązaniami można znaleźć w informatorach o egzaminie ósmoklasisty z poszczególnych przedmiotów</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AutoShape 2"/>
          <p:cNvSpPr>
            <a:spLocks noGrp="1" noChangeArrowheads="1"/>
          </p:cNvSpPr>
          <p:nvPr>
            <p:ph type="title"/>
          </p:nvPr>
        </p:nvSpPr>
        <p:spPr/>
        <p:txBody>
          <a:bodyPr/>
          <a:lstStyle/>
          <a:p>
            <a:pPr eaLnBrk="1" hangingPunct="1"/>
            <a:r>
              <a:rPr lang="pl-PL" smtClean="0"/>
              <a:t>Wynik egzaminu</a:t>
            </a:r>
          </a:p>
        </p:txBody>
      </p:sp>
      <p:sp>
        <p:nvSpPr>
          <p:cNvPr id="9219" name="Rectangle 3"/>
          <p:cNvSpPr>
            <a:spLocks noGrp="1" noChangeArrowheads="1"/>
          </p:cNvSpPr>
          <p:nvPr>
            <p:ph type="body" idx="1"/>
          </p:nvPr>
        </p:nvSpPr>
        <p:spPr/>
        <p:txBody>
          <a:bodyPr/>
          <a:lstStyle/>
          <a:p>
            <a:pPr eaLnBrk="1" hangingPunct="1">
              <a:lnSpc>
                <a:spcPct val="90000"/>
              </a:lnSpc>
            </a:pPr>
            <a:r>
              <a:rPr lang="pl-PL" sz="2400" smtClean="0"/>
              <a:t>Podawany jest w procentach - to przeliczenie liczby zdobytych punktów na procenty. Wynik egzaminu nie wpływa na ukończenie szkoły podstawowej.</a:t>
            </a:r>
          </a:p>
          <a:p>
            <a:pPr eaLnBrk="1" hangingPunct="1">
              <a:lnSpc>
                <a:spcPct val="90000"/>
              </a:lnSpc>
            </a:pPr>
            <a:r>
              <a:rPr lang="pl-PL" sz="2400" smtClean="0"/>
              <a:t>Termin ogłaszania wyników egzaminu ósmoklasisty do 31 lipca 2020 r. Termin przekazania szkołom wyników i zaświadczeń do 31 lipca 2020 r. Termin wydania zaświadczeń oraz informacji zdającym do 31 lipca 2020 r.</a:t>
            </a:r>
          </a:p>
          <a:p>
            <a:pPr eaLnBrk="1" hangingPunct="1">
              <a:lnSpc>
                <a:spcPct val="90000"/>
              </a:lnSpc>
            </a:pPr>
            <a:r>
              <a:rPr lang="pl-PL" sz="2400" smtClean="0"/>
              <a:t>Wynik, osiągnięty na egzaminie jest brany pod uwagę podczas rekrutacji do szkoły średniej</a:t>
            </a:r>
            <a:r>
              <a:rPr lang="pl-PL" smtClean="0"/>
              <a:t>.</a:t>
            </a:r>
          </a:p>
        </p:txBody>
      </p:sp>
      <p:pic>
        <p:nvPicPr>
          <p:cNvPr id="9220" name="Picture 6" descr="wynik egzaminu"/>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72225" y="333375"/>
            <a:ext cx="1944688" cy="2305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AutoShape 2"/>
          <p:cNvSpPr>
            <a:spLocks noGrp="1" noChangeArrowheads="1"/>
          </p:cNvSpPr>
          <p:nvPr>
            <p:ph type="title"/>
          </p:nvPr>
        </p:nvSpPr>
        <p:spPr/>
        <p:txBody>
          <a:bodyPr/>
          <a:lstStyle/>
          <a:p>
            <a:pPr eaLnBrk="1" hangingPunct="1"/>
            <a:r>
              <a:rPr lang="pl-PL" smtClean="0"/>
              <a:t>Organizacja egzaminu</a:t>
            </a:r>
          </a:p>
        </p:txBody>
      </p:sp>
      <p:sp>
        <p:nvSpPr>
          <p:cNvPr id="10243" name="Rectangle 3"/>
          <p:cNvSpPr>
            <a:spLocks noGrp="1" noChangeArrowheads="1"/>
          </p:cNvSpPr>
          <p:nvPr>
            <p:ph type="body" idx="1"/>
          </p:nvPr>
        </p:nvSpPr>
        <p:spPr>
          <a:xfrm>
            <a:off x="827088" y="2492375"/>
            <a:ext cx="8316912" cy="4365625"/>
          </a:xfrm>
        </p:spPr>
        <p:txBody>
          <a:bodyPr/>
          <a:lstStyle/>
          <a:p>
            <a:pPr eaLnBrk="1" hangingPunct="1">
              <a:lnSpc>
                <a:spcPct val="90000"/>
              </a:lnSpc>
            </a:pPr>
            <a:endParaRPr lang="pl-PL" sz="2000" smtClean="0"/>
          </a:p>
          <a:p>
            <a:pPr eaLnBrk="1" hangingPunct="1">
              <a:lnSpc>
                <a:spcPct val="90000"/>
              </a:lnSpc>
            </a:pPr>
            <a:r>
              <a:rPr lang="pl-PL" sz="2000" smtClean="0"/>
              <a:t>Każdy zdający </a:t>
            </a:r>
            <a:r>
              <a:rPr lang="pl-PL" sz="2000" b="1" smtClean="0"/>
              <a:t>powinien </a:t>
            </a:r>
            <a:r>
              <a:rPr lang="pl-PL" sz="2000" smtClean="0"/>
              <a:t>mieć na egzaminie ósmoklasisty z każdego przedmiotu </a:t>
            </a:r>
            <a:r>
              <a:rPr lang="pl-PL" sz="2000" b="1" smtClean="0"/>
              <a:t>długopis (lub pióro) z czarnym tuszem (atramentem) </a:t>
            </a:r>
            <a:r>
              <a:rPr lang="pl-PL" sz="2000" smtClean="0"/>
              <a:t>przeznaczony do zapisywania rozwiązań (odpowiedzi).</a:t>
            </a:r>
          </a:p>
          <a:p>
            <a:pPr eaLnBrk="1" hangingPunct="1">
              <a:lnSpc>
                <a:spcPct val="90000"/>
              </a:lnSpc>
            </a:pPr>
            <a:r>
              <a:rPr lang="pl-PL" sz="2000" smtClean="0"/>
              <a:t>Dodatkowo na egzaminie z matematyki każdy zdający powinien mieć </a:t>
            </a:r>
            <a:r>
              <a:rPr lang="pl-PL" sz="2000" b="1" smtClean="0"/>
              <a:t>linijkę</a:t>
            </a:r>
            <a:r>
              <a:rPr lang="pl-PL" sz="2000" smtClean="0"/>
              <a:t>. Rysunki – jeżeli trzeba je wykonać – zdający wykonują długopisem. Nie wykonuje się rysunków ołówkiem. </a:t>
            </a:r>
          </a:p>
          <a:p>
            <a:pPr eaLnBrk="1" hangingPunct="1">
              <a:lnSpc>
                <a:spcPct val="90000"/>
              </a:lnSpc>
            </a:pPr>
            <a:r>
              <a:rPr lang="pl-PL" sz="2000" smtClean="0"/>
              <a:t>Z dodatkowych materiałów oraz przyborów pomocniczych mogą korzystać zdający, którym dostosowano warunki przeprowadzania egzaminu do ich potrzeb.</a:t>
            </a:r>
          </a:p>
          <a:p>
            <a:pPr eaLnBrk="1" hangingPunct="1">
              <a:lnSpc>
                <a:spcPct val="90000"/>
              </a:lnSpc>
            </a:pPr>
            <a:r>
              <a:rPr lang="pl-PL" sz="2000" smtClean="0"/>
              <a:t> Osoby z chorobami przewlekłymi, chore lub niesprawne czasowo mogą korzystać z zaleconego przez lekarza sprzętu medycznego i leków koniecznych ze względu na chorobę. </a:t>
            </a:r>
          </a:p>
          <a:p>
            <a:pPr eaLnBrk="1" hangingPunct="1">
              <a:lnSpc>
                <a:spcPct val="90000"/>
              </a:lnSpc>
            </a:pPr>
            <a:endParaRPr lang="pl-PL" sz="2000" smtClean="0"/>
          </a:p>
          <a:p>
            <a:pPr eaLnBrk="1" hangingPunct="1">
              <a:lnSpc>
                <a:spcPct val="90000"/>
              </a:lnSpc>
            </a:pPr>
            <a:endParaRPr lang="pl-PL" sz="2000" smtClean="0"/>
          </a:p>
        </p:txBody>
      </p:sp>
      <p:pic>
        <p:nvPicPr>
          <p:cNvPr id="10244" name="Picture 5" descr="rekrutacja do szkoły średniej"/>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72225" y="404813"/>
            <a:ext cx="1871663"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AutoShape 2"/>
          <p:cNvSpPr>
            <a:spLocks noGrp="1" noChangeArrowheads="1"/>
          </p:cNvSpPr>
          <p:nvPr>
            <p:ph type="title"/>
          </p:nvPr>
        </p:nvSpPr>
        <p:spPr/>
        <p:txBody>
          <a:bodyPr/>
          <a:lstStyle/>
          <a:p>
            <a:pPr eaLnBrk="1" hangingPunct="1"/>
            <a:r>
              <a:rPr lang="pl-PL" smtClean="0"/>
              <a:t>Czas trwania</a:t>
            </a:r>
          </a:p>
        </p:txBody>
      </p:sp>
      <p:pic>
        <p:nvPicPr>
          <p:cNvPr id="11267" name="Picture 4" descr="dodatkowe 5 minut"/>
          <p:cNvPicPr>
            <a:picLocks noChangeAspect="1" noChangeArrowheads="1"/>
          </p:cNvPicPr>
          <p:nvPr>
            <p:ph type="body" idx="1"/>
          </p:nvPr>
        </p:nvPicPr>
        <p:blipFill>
          <a:blip r:embed="rId2">
            <a:extLst>
              <a:ext uri="{28A0092B-C50C-407E-A947-70E740481C1C}">
                <a14:useLocalDpi xmlns:a14="http://schemas.microsoft.com/office/drawing/2010/main" val="0"/>
              </a:ext>
            </a:extLst>
          </a:blip>
          <a:srcRect/>
          <a:stretch>
            <a:fillRect/>
          </a:stretch>
        </p:blipFill>
        <p:spPr>
          <a:xfrm>
            <a:off x="6443663" y="333375"/>
            <a:ext cx="2305050" cy="23050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1268" name="Rectangle 5"/>
          <p:cNvSpPr>
            <a:spLocks noChangeArrowheads="1"/>
          </p:cNvSpPr>
          <p:nvPr/>
        </p:nvSpPr>
        <p:spPr bwMode="auto">
          <a:xfrm>
            <a:off x="1042988" y="2492375"/>
            <a:ext cx="7777162" cy="2835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Char char="•"/>
            </a:pPr>
            <a:r>
              <a:rPr lang="pl-PL">
                <a:effectLst/>
              </a:rPr>
              <a:t> </a:t>
            </a:r>
            <a:r>
              <a:rPr lang="pl-PL" sz="2000">
                <a:effectLst/>
              </a:rPr>
              <a:t>język polski - 120 minut - wydłużony do 180 minut</a:t>
            </a:r>
          </a:p>
          <a:p>
            <a:pPr>
              <a:buFontTx/>
              <a:buChar char="•"/>
            </a:pPr>
            <a:r>
              <a:rPr lang="pl-PL" sz="2000">
                <a:effectLst/>
              </a:rPr>
              <a:t> matematyka  - 100 minut - wydłużony do 150 minut</a:t>
            </a:r>
          </a:p>
          <a:p>
            <a:pPr>
              <a:buFontTx/>
              <a:buChar char="•"/>
            </a:pPr>
            <a:r>
              <a:rPr lang="pl-PL" sz="2000">
                <a:effectLst/>
              </a:rPr>
              <a:t> język obcy nowożytny  - 90 minut -  wydłużony do 135 minut</a:t>
            </a:r>
          </a:p>
          <a:p>
            <a:pPr>
              <a:buFontTx/>
              <a:buChar char="•"/>
            </a:pPr>
            <a:endParaRPr lang="pl-PL" sz="2000">
              <a:effectLst/>
            </a:endParaRPr>
          </a:p>
          <a:p>
            <a:pPr>
              <a:buFontTx/>
              <a:buChar char="•"/>
            </a:pPr>
            <a:r>
              <a:rPr lang="pl-PL" sz="2000" b="1">
                <a:effectLst/>
              </a:rPr>
              <a:t> dodatkowe 5 minut</a:t>
            </a:r>
          </a:p>
          <a:p>
            <a:pPr>
              <a:buFontTx/>
              <a:buChar char="•"/>
            </a:pPr>
            <a:endParaRPr lang="pl-PL" sz="2000">
              <a:effectLst/>
            </a:endParaRPr>
          </a:p>
          <a:p>
            <a:pPr>
              <a:buFontTx/>
              <a:buChar char="•"/>
            </a:pPr>
            <a:r>
              <a:rPr lang="pl-PL" sz="2000">
                <a:effectLst/>
              </a:rPr>
              <a:t> Na każdym przedmiocie egzaminacyjnym dodatkowe 5 minut na   sprawdzenie poprawności przeniesienia odpowiedzi na kartę odpowiedzi.</a:t>
            </a:r>
          </a:p>
        </p:txBody>
      </p:sp>
    </p:spTree>
  </p:cSld>
  <p:clrMapOvr>
    <a:masterClrMapping/>
  </p:clrMapOvr>
</p:sld>
</file>

<file path=ppt/theme/theme1.xml><?xml version="1.0" encoding="utf-8"?>
<a:theme xmlns:a="http://schemas.openxmlformats.org/drawingml/2006/main" name="Kapsuły">
  <a:themeElements>
    <a:clrScheme name="Kapsuły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fontScheme name="Kapsuły">
      <a:majorFont>
        <a:latin typeface="Arial"/>
        <a:ea typeface=""/>
        <a:cs typeface="Arial"/>
      </a:majorFont>
      <a:minorFont>
        <a:latin typeface="Arial"/>
        <a:ea typeface=""/>
        <a:cs typeface="Arial"/>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pl-PL" sz="1800" b="0" i="0" u="none" strike="noStrike" cap="none" normalizeH="0" baseline="0" smtClean="0">
            <a:ln>
              <a:noFill/>
            </a:ln>
            <a:solidFill>
              <a:schemeClr val="tx1"/>
            </a:solidFill>
            <a:effectLst>
              <a:outerShdw blurRad="38100" dist="38100" dir="2700000" algn="tl">
                <a:srgbClr val="000000">
                  <a:alpha val="43137"/>
                </a:srgbClr>
              </a:outerShdw>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pl-PL" sz="1800" b="0" i="0" u="none" strike="noStrike" cap="none" normalizeH="0" baseline="0" smtClean="0">
            <a:ln>
              <a:noFill/>
            </a:ln>
            <a:solidFill>
              <a:schemeClr val="tx1"/>
            </a:solidFill>
            <a:effectLst>
              <a:outerShdw blurRad="38100" dist="38100" dir="2700000" algn="tl">
                <a:srgbClr val="000000">
                  <a:alpha val="43137"/>
                </a:srgbClr>
              </a:outerShdw>
            </a:effectLst>
            <a:latin typeface="Arial" charset="0"/>
            <a:cs typeface="Arial" charset="0"/>
          </a:defRPr>
        </a:defPPr>
      </a:lstStyle>
    </a:lnDef>
  </a:objectDefaults>
  <a:extraClrSchemeLst>
    <a:extraClrScheme>
      <a:clrScheme name="Kapsuły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Kapsuły 2">
        <a:dk1>
          <a:srgbClr val="000000"/>
        </a:dk1>
        <a:lt1>
          <a:srgbClr val="FFFFFF"/>
        </a:lt1>
        <a:dk2>
          <a:srgbClr val="000000"/>
        </a:dk2>
        <a:lt2>
          <a:srgbClr val="808000"/>
        </a:lt2>
        <a:accent1>
          <a:srgbClr val="FFCC99"/>
        </a:accent1>
        <a:accent2>
          <a:srgbClr val="99CC00"/>
        </a:accent2>
        <a:accent3>
          <a:srgbClr val="FFFFFF"/>
        </a:accent3>
        <a:accent4>
          <a:srgbClr val="000000"/>
        </a:accent4>
        <a:accent5>
          <a:srgbClr val="FFE2CA"/>
        </a:accent5>
        <a:accent6>
          <a:srgbClr val="8AB900"/>
        </a:accent6>
        <a:hlink>
          <a:srgbClr val="336600"/>
        </a:hlink>
        <a:folHlink>
          <a:srgbClr val="FFCC00"/>
        </a:folHlink>
      </a:clrScheme>
      <a:clrMap bg1="lt1" tx1="dk1" bg2="lt2" tx2="dk2" accent1="accent1" accent2="accent2" accent3="accent3" accent4="accent4" accent5="accent5" accent6="accent6" hlink="hlink" folHlink="folHlink"/>
    </a:extraClrScheme>
    <a:extraClrScheme>
      <a:clrScheme name="Kapsuły 3">
        <a:dk1>
          <a:srgbClr val="006699"/>
        </a:dk1>
        <a:lt1>
          <a:srgbClr val="FFFFFF"/>
        </a:lt1>
        <a:dk2>
          <a:srgbClr val="6699FF"/>
        </a:dk2>
        <a:lt2>
          <a:srgbClr val="FFFFFF"/>
        </a:lt2>
        <a:accent1>
          <a:srgbClr val="33CCCC"/>
        </a:accent1>
        <a:accent2>
          <a:srgbClr val="006699"/>
        </a:accent2>
        <a:accent3>
          <a:srgbClr val="B8CAFF"/>
        </a:accent3>
        <a:accent4>
          <a:srgbClr val="DADADA"/>
        </a:accent4>
        <a:accent5>
          <a:srgbClr val="ADE2E2"/>
        </a:accent5>
        <a:accent6>
          <a:srgbClr val="005C8A"/>
        </a:accent6>
        <a:hlink>
          <a:srgbClr val="99CC00"/>
        </a:hlink>
        <a:folHlink>
          <a:srgbClr val="FFFFCC"/>
        </a:folHlink>
      </a:clrScheme>
      <a:clrMap bg1="dk2" tx1="lt1" bg2="dk1" tx2="lt2" accent1="accent1" accent2="accent2" accent3="accent3" accent4="accent4" accent5="accent5" accent6="accent6" hlink="hlink" folHlink="folHlink"/>
    </a:extraClrScheme>
    <a:extraClrScheme>
      <a:clrScheme name="Kapsuły 4">
        <a:dk1>
          <a:srgbClr val="000000"/>
        </a:dk1>
        <a:lt1>
          <a:srgbClr val="FFFFFF"/>
        </a:lt1>
        <a:dk2>
          <a:srgbClr val="9900CC"/>
        </a:dk2>
        <a:lt2>
          <a:srgbClr val="006600"/>
        </a:lt2>
        <a:accent1>
          <a:srgbClr val="33CC33"/>
        </a:accent1>
        <a:accent2>
          <a:srgbClr val="FFCC66"/>
        </a:accent2>
        <a:accent3>
          <a:srgbClr val="FFFFFF"/>
        </a:accent3>
        <a:accent4>
          <a:srgbClr val="000000"/>
        </a:accent4>
        <a:accent5>
          <a:srgbClr val="ADE2AD"/>
        </a:accent5>
        <a:accent6>
          <a:srgbClr val="E7B95C"/>
        </a:accent6>
        <a:hlink>
          <a:srgbClr val="0033CC"/>
        </a:hlink>
        <a:folHlink>
          <a:srgbClr val="CC0066"/>
        </a:folHlink>
      </a:clrScheme>
      <a:clrMap bg1="lt1" tx1="dk1" bg2="lt2" tx2="dk2" accent1="accent1" accent2="accent2" accent3="accent3" accent4="accent4" accent5="accent5" accent6="accent6" hlink="hlink" folHlink="folHlink"/>
    </a:extraClrScheme>
    <a:extraClrScheme>
      <a:clrScheme name="Kapsuły 5">
        <a:dk1>
          <a:srgbClr val="000066"/>
        </a:dk1>
        <a:lt1>
          <a:srgbClr val="FFFFFF"/>
        </a:lt1>
        <a:dk2>
          <a:srgbClr val="336699"/>
        </a:dk2>
        <a:lt2>
          <a:srgbClr val="FFFFEB"/>
        </a:lt2>
        <a:accent1>
          <a:srgbClr val="99CCFF"/>
        </a:accent1>
        <a:accent2>
          <a:srgbClr val="9999FF"/>
        </a:accent2>
        <a:accent3>
          <a:srgbClr val="ADB8CA"/>
        </a:accent3>
        <a:accent4>
          <a:srgbClr val="DADADA"/>
        </a:accent4>
        <a:accent5>
          <a:srgbClr val="CAE2FF"/>
        </a:accent5>
        <a:accent6>
          <a:srgbClr val="8A8A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Kapsuły 6">
        <a:dk1>
          <a:srgbClr val="808000"/>
        </a:dk1>
        <a:lt1>
          <a:srgbClr val="FFFFFF"/>
        </a:lt1>
        <a:dk2>
          <a:srgbClr val="006666"/>
        </a:dk2>
        <a:lt2>
          <a:srgbClr val="FFFFFF"/>
        </a:lt2>
        <a:accent1>
          <a:srgbClr val="FFCC66"/>
        </a:accent1>
        <a:accent2>
          <a:srgbClr val="00ACA8"/>
        </a:accent2>
        <a:accent3>
          <a:srgbClr val="AAB8B8"/>
        </a:accent3>
        <a:accent4>
          <a:srgbClr val="DADADA"/>
        </a:accent4>
        <a:accent5>
          <a:srgbClr val="FFE2B8"/>
        </a:accent5>
        <a:accent6>
          <a:srgbClr val="009B98"/>
        </a:accent6>
        <a:hlink>
          <a:srgbClr val="CCCC00"/>
        </a:hlink>
        <a:folHlink>
          <a:srgbClr val="33CCCC"/>
        </a:folHlink>
      </a:clrScheme>
      <a:clrMap bg1="dk2" tx1="lt1" bg2="dk1" tx2="lt2" accent1="accent1" accent2="accent2" accent3="accent3" accent4="accent4" accent5="accent5" accent6="accent6" hlink="hlink" folHlink="folHlink"/>
    </a:extraClrScheme>
    <a:extraClrScheme>
      <a:clrScheme name="Kapsuły 7">
        <a:dk1>
          <a:srgbClr val="FFFFCC"/>
        </a:dk1>
        <a:lt1>
          <a:srgbClr val="FFFFFF"/>
        </a:lt1>
        <a:dk2>
          <a:srgbClr val="660033"/>
        </a:dk2>
        <a:lt2>
          <a:srgbClr val="FFFFFF"/>
        </a:lt2>
        <a:accent1>
          <a:srgbClr val="FF9900"/>
        </a:accent1>
        <a:accent2>
          <a:srgbClr val="CC3300"/>
        </a:accent2>
        <a:accent3>
          <a:srgbClr val="B8AAAD"/>
        </a:accent3>
        <a:accent4>
          <a:srgbClr val="DADADA"/>
        </a:accent4>
        <a:accent5>
          <a:srgbClr val="FFCAAA"/>
        </a:accent5>
        <a:accent6>
          <a:srgbClr val="B92D00"/>
        </a:accent6>
        <a:hlink>
          <a:srgbClr val="FFCC00"/>
        </a:hlink>
        <a:folHlink>
          <a:srgbClr val="FFCC99"/>
        </a:folHlink>
      </a:clrScheme>
      <a:clrMap bg1="dk2" tx1="lt1" bg2="dk1" tx2="lt2" accent1="accent1" accent2="accent2" accent3="accent3" accent4="accent4" accent5="accent5" accent6="accent6" hlink="hlink" folHlink="folHlink"/>
    </a:extraClrScheme>
    <a:extraClrScheme>
      <a:clrScheme name="Kapsuły 8">
        <a:dk1>
          <a:srgbClr val="FF0000"/>
        </a:dk1>
        <a:lt1>
          <a:srgbClr val="FFFFFF"/>
        </a:lt1>
        <a:dk2>
          <a:srgbClr val="000000"/>
        </a:dk2>
        <a:lt2>
          <a:srgbClr val="FFFFFF"/>
        </a:lt2>
        <a:accent1>
          <a:srgbClr val="FFCC00"/>
        </a:accent1>
        <a:accent2>
          <a:srgbClr val="CC3300"/>
        </a:accent2>
        <a:accent3>
          <a:srgbClr val="AAAAAA"/>
        </a:accent3>
        <a:accent4>
          <a:srgbClr val="DADADA"/>
        </a:accent4>
        <a:accent5>
          <a:srgbClr val="FFE2AA"/>
        </a:accent5>
        <a:accent6>
          <a:srgbClr val="B92D00"/>
        </a:accent6>
        <a:hlink>
          <a:srgbClr val="FF6600"/>
        </a:hlink>
        <a:folHlink>
          <a:srgbClr val="FF7C8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Capsules</Template>
  <TotalTime>346</TotalTime>
  <Words>919</Words>
  <Application>Microsoft Office PowerPoint</Application>
  <PresentationFormat>Pokaz na ekranie (4:3)</PresentationFormat>
  <Paragraphs>63</Paragraphs>
  <Slides>15</Slides>
  <Notes>0</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15</vt:i4>
      </vt:variant>
    </vt:vector>
  </HeadingPairs>
  <TitlesOfParts>
    <vt:vector size="20" baseType="lpstr">
      <vt:lpstr>Arial</vt:lpstr>
      <vt:lpstr>Wingdings</vt:lpstr>
      <vt:lpstr>Calibri</vt:lpstr>
      <vt:lpstr>Times New Roman</vt:lpstr>
      <vt:lpstr>Kapsuły</vt:lpstr>
      <vt:lpstr>Egzamin ósmoklasisty</vt:lpstr>
      <vt:lpstr>Prezentacja programu PowerPoint</vt:lpstr>
      <vt:lpstr>Termin egzaminu</vt:lpstr>
      <vt:lpstr>Termin egzaminu</vt:lpstr>
      <vt:lpstr>Termin dodatkowy</vt:lpstr>
      <vt:lpstr>Typy zadań na egzaminie</vt:lpstr>
      <vt:lpstr>Wynik egzaminu</vt:lpstr>
      <vt:lpstr>Organizacja egzaminu</vt:lpstr>
      <vt:lpstr>Czas trwania</vt:lpstr>
      <vt:lpstr>Zasady bezpieczeństwa</vt:lpstr>
      <vt:lpstr>Zasady bezpieczeństwa</vt:lpstr>
      <vt:lpstr>Zasady bezpieczeństwa</vt:lpstr>
      <vt:lpstr>Zasady bezpieczeństwa</vt:lpstr>
      <vt:lpstr>Materiały pomocnicze</vt:lpstr>
      <vt:lpstr>Dziękuję za uwagę</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Egzamin ósmoklasisty</dc:title>
  <dc:creator>Helena</dc:creator>
  <cp:lastModifiedBy>Lenovo</cp:lastModifiedBy>
  <cp:revision>11</cp:revision>
  <dcterms:created xsi:type="dcterms:W3CDTF">2020-06-04T15:45:31Z</dcterms:created>
  <dcterms:modified xsi:type="dcterms:W3CDTF">2020-06-07T12:59:21Z</dcterms:modified>
</cp:coreProperties>
</file>