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8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91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74A5A-04F0-4CB9-8906-F373BCA1A08F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4B923-36A2-4ABD-9D5A-A683E4101D8B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B923-36A2-4ABD-9D5A-A683E4101D8B}" type="slidenum">
              <a:rPr lang="pl-PL" smtClean="0"/>
              <a:pPr/>
              <a:t>8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B923-36A2-4ABD-9D5A-A683E4101D8B}" type="slidenum">
              <a:rPr lang="pl-PL" smtClean="0"/>
              <a:pPr/>
              <a:t>9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3110A4-0DFD-49A3-B3CB-D837508592E5}" type="datetimeFigureOut">
              <a:rPr lang="pl-PL" smtClean="0"/>
              <a:pPr/>
              <a:t>2018-11-10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C660F1-DD95-4904-A896-520E722031E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zieje.pl/" TargetMode="External"/><Relationship Id="rId2" Type="http://schemas.openxmlformats.org/officeDocument/2006/relationships/hyperlink" Target="https://pl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skaniezwykla.pl/" TargetMode="External"/><Relationship Id="rId5" Type="http://schemas.openxmlformats.org/officeDocument/2006/relationships/hyperlink" Target="http://www.rzeszow.pl/miasto-rzeszow/historia/zabytki-rzeszowa/pomniki" TargetMode="External"/><Relationship Id="rId4" Type="http://schemas.openxmlformats.org/officeDocument/2006/relationships/hyperlink" Target="https://www.wsipnet.p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gdy wolności nadszedł czas…</a:t>
            </a:r>
            <a:endParaRPr lang="pl-PL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Microsoft Sans Serif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200" dirty="0" smtClean="0">
                <a:solidFill>
                  <a:schemeClr val="tx1"/>
                </a:solidFill>
              </a:rPr>
              <a:t>100-lecie odzyskania niepodległości przez Polskę 1918-2018</a:t>
            </a:r>
            <a:endParaRPr lang="pl-PL" sz="2200" dirty="0">
              <a:solidFill>
                <a:schemeClr val="tx1"/>
              </a:solidFill>
            </a:endParaRPr>
          </a:p>
        </p:txBody>
      </p:sp>
      <p:pic>
        <p:nvPicPr>
          <p:cNvPr id="33794" name="Picture 2" descr="Znalezione obrazy dla zapytania flag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749" y="828933"/>
            <a:ext cx="3615324" cy="24864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Pomnik Juliusza Słowackiego</a:t>
            </a:r>
            <a:br>
              <a:rPr lang="pl-PL" sz="3200" b="1" dirty="0" smtClean="0">
                <a:solidFill>
                  <a:schemeClr val="tx1"/>
                </a:solidFill>
              </a:rPr>
            </a:br>
            <a:r>
              <a:rPr lang="pl-PL" sz="3200" b="1" dirty="0" smtClean="0">
                <a:solidFill>
                  <a:schemeClr val="tx1"/>
                </a:solidFill>
              </a:rPr>
              <a:t>w Rzeszowie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Juliusz Słowacki żył w epoce Romantyzmu.</a:t>
            </a:r>
          </a:p>
          <a:p>
            <a:r>
              <a:rPr lang="pl-PL" b="1" dirty="0" smtClean="0"/>
              <a:t>Słowacki był Polskim poetą, dramaturgiem i epistolografem.</a:t>
            </a:r>
          </a:p>
          <a:p>
            <a:r>
              <a:rPr lang="pl-PL" b="1" dirty="0" smtClean="0"/>
              <a:t>Pomnik upamiętnia twórczość i oddanie ojczyźnie ww. poety.</a:t>
            </a:r>
          </a:p>
          <a:p>
            <a:r>
              <a:rPr lang="pl-PL" b="1" dirty="0" smtClean="0"/>
              <a:t>Juliusz Słowacki jest jednym z Wieszczów Narodowych</a:t>
            </a:r>
          </a:p>
          <a:p>
            <a:r>
              <a:rPr lang="pl-PL" b="1" dirty="0" smtClean="0"/>
              <a:t>Pomnik ten jest postawiony w Parku „Solidarności” przy ulicy Dąbrowskiego w Rzeszowie.</a:t>
            </a:r>
          </a:p>
          <a:p>
            <a:r>
              <a:rPr lang="pl-PL" b="1" dirty="0" smtClean="0"/>
              <a:t>Koncepcja budowy monumentu powstała w roku 1927, lecz pomysł zrealizowano dopiero w 2002r.</a:t>
            </a:r>
          </a:p>
        </p:txBody>
      </p:sp>
      <p:pic>
        <p:nvPicPr>
          <p:cNvPr id="10242" name="Picture 2" descr="Znalezione obrazy dla zapytania pomnik juliusza sÅowackiego w rzesz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88961"/>
            <a:ext cx="4981292" cy="64690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Pomnik Powstańców Styczniowych </a:t>
            </a:r>
            <a:br>
              <a:rPr lang="pl-PL" sz="3200" b="1" dirty="0" smtClean="0">
                <a:solidFill>
                  <a:schemeClr val="tx1"/>
                </a:solidFill>
              </a:rPr>
            </a:br>
            <a:r>
              <a:rPr lang="pl-PL" sz="3200" b="1" dirty="0" smtClean="0">
                <a:solidFill>
                  <a:schemeClr val="tx1"/>
                </a:solidFill>
              </a:rPr>
              <a:t>w Rzeszowie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Pomnik upamiętnia Powstańców Styczniowych poległych za ojczyznę podczas tego powstania.</a:t>
            </a:r>
          </a:p>
          <a:p>
            <a:r>
              <a:rPr lang="pl-PL" b="1" dirty="0" smtClean="0"/>
              <a:t>Pomnik ten znajduje się we wschodniej części Starego Cmentarza przy ulicy Targowej.</a:t>
            </a:r>
          </a:p>
          <a:p>
            <a:r>
              <a:rPr lang="pl-PL" b="1" dirty="0" smtClean="0"/>
              <a:t>Monument wzniesiono w roku 1886.</a:t>
            </a:r>
          </a:p>
          <a:p>
            <a:r>
              <a:rPr lang="pl-PL" b="1" dirty="0" smtClean="0"/>
              <a:t>Jest on w formie kamiennego kopca z inskrypcjami i herbem Rzeczpospolitej. </a:t>
            </a:r>
            <a:endParaRPr lang="pl-PL" b="1" dirty="0"/>
          </a:p>
        </p:txBody>
      </p:sp>
      <p:pic>
        <p:nvPicPr>
          <p:cNvPr id="9218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09252"/>
            <a:ext cx="4344003" cy="65487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Pomnik Leopolda Lisa-Kuli </a:t>
            </a:r>
            <a:br>
              <a:rPr lang="pl-PL" sz="3200" b="1" dirty="0" smtClean="0">
                <a:solidFill>
                  <a:schemeClr val="tx1"/>
                </a:solidFill>
              </a:rPr>
            </a:br>
            <a:r>
              <a:rPr lang="pl-PL" sz="3200" b="1" dirty="0" smtClean="0">
                <a:solidFill>
                  <a:schemeClr val="tx1"/>
                </a:solidFill>
              </a:rPr>
              <a:t>w Rzeszowie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Pomnik Leopolda Lisa-Kuli upamiętnia jego odwagę i oddanie Polsce</a:t>
            </a:r>
          </a:p>
          <a:p>
            <a:r>
              <a:rPr lang="pl-PL" b="1" dirty="0" smtClean="0"/>
              <a:t>Pułkownik Leopold Lis-Kula zasłużył się dla naszej ojczyzny podczas 1 wojny Światowej.</a:t>
            </a:r>
          </a:p>
          <a:p>
            <a:r>
              <a:rPr lang="pl-PL" b="1" dirty="0" smtClean="0"/>
              <a:t>Pomnik ten znajduje się przy ulicy J. Matejki naprzeciwko Placu Farnego.</a:t>
            </a:r>
          </a:p>
          <a:p>
            <a:r>
              <a:rPr lang="pl-PL" b="1" dirty="0" smtClean="0"/>
              <a:t>Pomnik został odsłonięty w roku 1992.</a:t>
            </a:r>
          </a:p>
          <a:p>
            <a:r>
              <a:rPr lang="pl-PL" b="1" dirty="0" smtClean="0"/>
              <a:t>Został wystawiony w miejscu zburzonego przez hitlerowców w 1940 r. monumentu, z 1932 roku.</a:t>
            </a:r>
          </a:p>
          <a:p>
            <a:r>
              <a:rPr lang="pl-PL" b="1" dirty="0" smtClean="0"/>
              <a:t>Leopold Lis-Kula został odznaczony orderem Virtuti </a:t>
            </a:r>
            <a:r>
              <a:rPr lang="pl-PL" b="1" dirty="0" err="1" smtClean="0"/>
              <a:t>Militari</a:t>
            </a:r>
            <a:endParaRPr lang="pl-PL" b="1" dirty="0" smtClean="0"/>
          </a:p>
          <a:p>
            <a:endParaRPr lang="pl-PL" b="1" dirty="0" smtClean="0"/>
          </a:p>
        </p:txBody>
      </p:sp>
      <p:pic>
        <p:nvPicPr>
          <p:cNvPr id="8194" name="Picture 2" descr="Znalezione obrazy dla zapytania pomnik leopolda lisa kuli w rzeszow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008615" cy="600112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Józef Piłsudski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Józef Piłsudski był polskim działaczem społecznym i niepodległościowym, żołnierzem, politykiem, mężem stanu.</a:t>
            </a:r>
          </a:p>
          <a:p>
            <a:r>
              <a:rPr lang="pl-PL" b="1" dirty="0" smtClean="0"/>
              <a:t>Zasłynął m.in. dokonując Cudu Nad Wisłą oraz jako Naczelnik Państwa Polskiego i działacz niepodległościowy.</a:t>
            </a:r>
          </a:p>
          <a:p>
            <a:r>
              <a:rPr lang="pl-PL" b="1" dirty="0" smtClean="0"/>
              <a:t>Józef Piłsudski był wielbicielem twórczości Juliusza Słowackiego, którego uważał nawet za największego poetę. </a:t>
            </a:r>
          </a:p>
          <a:p>
            <a:r>
              <a:rPr lang="pl-PL" b="1" dirty="0" smtClean="0"/>
              <a:t>W młodości, podczas prowadzenia działalności konspiracyjnej, znany pod pseudonimami </a:t>
            </a:r>
            <a:r>
              <a:rPr lang="pl-PL" b="1" i="1" dirty="0" smtClean="0"/>
              <a:t>Wiktor</a:t>
            </a:r>
            <a:r>
              <a:rPr lang="pl-PL" b="1" dirty="0" smtClean="0"/>
              <a:t> i </a:t>
            </a:r>
            <a:r>
              <a:rPr lang="pl-PL" b="1" i="1" dirty="0" smtClean="0"/>
              <a:t>Mieczysław</a:t>
            </a:r>
            <a:r>
              <a:rPr lang="pl-PL" b="1" dirty="0" smtClean="0"/>
              <a:t>.</a:t>
            </a:r>
          </a:p>
          <a:p>
            <a:r>
              <a:rPr lang="pl-PL" b="1" dirty="0" smtClean="0"/>
              <a:t>Wśród zwolenników Piłsudskiego, zwłaszcza z czasów służby w Legionach, używano jego przydomków – </a:t>
            </a:r>
            <a:r>
              <a:rPr lang="pl-PL" b="1" i="1" dirty="0" smtClean="0"/>
              <a:t>Komendant</a:t>
            </a:r>
            <a:r>
              <a:rPr lang="pl-PL" b="1" dirty="0" smtClean="0"/>
              <a:t>, </a:t>
            </a:r>
            <a:r>
              <a:rPr lang="pl-PL" b="1" i="1" dirty="0" smtClean="0"/>
              <a:t>Dziadek</a:t>
            </a:r>
            <a:r>
              <a:rPr lang="pl-PL" b="1" dirty="0" smtClean="0"/>
              <a:t>, </a:t>
            </a:r>
            <a:r>
              <a:rPr lang="pl-PL" b="1" i="1" dirty="0" smtClean="0"/>
              <a:t>Marszałek </a:t>
            </a:r>
            <a:r>
              <a:rPr lang="pl-PL" b="1" dirty="0" smtClean="0"/>
              <a:t>oraz </a:t>
            </a:r>
            <a:r>
              <a:rPr lang="pl-PL" b="1" i="1" dirty="0" err="1" smtClean="0"/>
              <a:t>Ziuk</a:t>
            </a:r>
            <a:r>
              <a:rPr lang="pl-PL" b="1" i="1" dirty="0" smtClean="0"/>
              <a:t>.</a:t>
            </a:r>
            <a:endParaRPr lang="pl-PL" b="1" dirty="0"/>
          </a:p>
        </p:txBody>
      </p:sp>
      <p:pic>
        <p:nvPicPr>
          <p:cNvPr id="8196" name="Picture 4" descr="Znalezione obrazy dla zapytania jÃ³zef piÅsud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4644343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Roman Dmowski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Roman Dmowski był polskim politykiem, publicystą, działaczem Narodowej Demokracji, posłem na Sejm RP, ministrem spraw zagranicznych oraz przeciwnikiem politycznym Józefa Piłsudskiego.</a:t>
            </a:r>
          </a:p>
          <a:p>
            <a:r>
              <a:rPr lang="pl-PL" b="1" dirty="0" smtClean="0"/>
              <a:t>Zasłynął jako wybitny publicysta polityczny, mąż stanu, znakomity znawca stosunków europejskich i myśliciel.</a:t>
            </a:r>
          </a:p>
          <a:p>
            <a:r>
              <a:rPr lang="pl-PL" b="1" dirty="0" smtClean="0"/>
              <a:t>Dmowski brał czynny udział w obchodach setnej rocznicy uchwalenia Konstytucji 3 Maja, organizując z tej okazji w Warszawie wielką patriotyczną manifestację.</a:t>
            </a:r>
            <a:endParaRPr lang="pl-PL" b="1" dirty="0"/>
          </a:p>
        </p:txBody>
      </p:sp>
      <p:pic>
        <p:nvPicPr>
          <p:cNvPr id="7170" name="Picture 2" descr="Znalezione obrazy dla zapytania roman dmo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243408"/>
            <a:ext cx="4339563" cy="75190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Ignacy Jan Paderewski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Ignacy Jan Paderewski był</a:t>
            </a:r>
            <a:r>
              <a:rPr lang="pl-PL" dirty="0" smtClean="0"/>
              <a:t>  </a:t>
            </a:r>
            <a:r>
              <a:rPr lang="pl-PL" b="1" dirty="0" smtClean="0"/>
              <a:t>polskim pianistą, kompozytorem, działaczem niepodległościowym, mężem stanu i politykiem. </a:t>
            </a:r>
          </a:p>
          <a:p>
            <a:r>
              <a:rPr lang="pl-PL" b="1" dirty="0" smtClean="0"/>
              <a:t>Zasłynął jako wspaniały kompozytor muzyczny i wybitny pianista.</a:t>
            </a:r>
          </a:p>
          <a:p>
            <a:r>
              <a:rPr lang="pl-PL" b="1" dirty="0" smtClean="0"/>
              <a:t>Paderewski od dzieciństwa przejawiał uzdolnienia muzyczne, początkowo grając na starym rodzinnym fortepianie.</a:t>
            </a:r>
          </a:p>
          <a:p>
            <a:r>
              <a:rPr lang="pl-PL" b="1" dirty="0" smtClean="0"/>
              <a:t>Po ukończeniu szkoły z wyróżnieniem otrzymał posadę nauczyciela kursu średniego fortepianu w swojej starej szkole. </a:t>
            </a:r>
            <a:endParaRPr lang="pl-PL" b="1" dirty="0"/>
          </a:p>
        </p:txBody>
      </p:sp>
      <p:pic>
        <p:nvPicPr>
          <p:cNvPr id="6146" name="Picture 2" descr="Znalezione obrazy dla zapytania ignacy jan paderew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000750" cy="754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Wincenty Witos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Wincenty Witos był polskim politykiem, działaczem ruchu ludowego oraz trzykrotnym premierem Rzeczypospolitej Polskiej.</a:t>
            </a:r>
          </a:p>
          <a:p>
            <a:r>
              <a:rPr lang="pl-PL" b="1" dirty="0" smtClean="0"/>
              <a:t>Zasłynął ze swoich działań politycznych i patriotycznych.</a:t>
            </a:r>
          </a:p>
          <a:p>
            <a:r>
              <a:rPr lang="pl-PL" b="1" dirty="0" smtClean="0"/>
              <a:t>Witos w latach 1908-1918 był posłem na Sejm Galicyjski.</a:t>
            </a:r>
          </a:p>
          <a:p>
            <a:r>
              <a:rPr lang="pl-PL" b="1" dirty="0" smtClean="0"/>
              <a:t>Podczas I wojny światowej współpracował z Naczelnym Komitetem Narodowym.</a:t>
            </a:r>
            <a:endParaRPr lang="pl-PL" b="1" dirty="0"/>
          </a:p>
        </p:txBody>
      </p:sp>
      <p:pic>
        <p:nvPicPr>
          <p:cNvPr id="6146" name="Picture 2" descr="Wincenty Witos. Fot. PAP/CAF/Reproduk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4536504" cy="59352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Flaga oraz Godło Rzeczypospolitej Polskiej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b="1" dirty="0" smtClean="0"/>
              <a:t>		     </a:t>
            </a:r>
            <a:r>
              <a:rPr lang="pl-PL" sz="2800" b="1" dirty="0" smtClean="0"/>
              <a:t>Flaga</a:t>
            </a:r>
          </a:p>
          <a:p>
            <a:pPr>
              <a:buNone/>
            </a:pPr>
            <a:r>
              <a:rPr lang="pl-PL" sz="2200" b="1" dirty="0" smtClean="0"/>
              <a:t>Flaga naszego państwa jest w barwach biało – czerwonych.</a:t>
            </a:r>
          </a:p>
          <a:p>
            <a:pPr>
              <a:buNone/>
            </a:pPr>
            <a:r>
              <a:rPr lang="pl-PL" sz="2200" b="1" dirty="0" smtClean="0"/>
              <a:t>Kolor biały symbolizuje </a:t>
            </a:r>
          </a:p>
          <a:p>
            <a:pPr>
              <a:buNone/>
            </a:pPr>
            <a:r>
              <a:rPr lang="pl-PL" sz="2200" b="1" dirty="0" smtClean="0"/>
              <a:t>srebro i wodę oraz czystość i niepokalanie.</a:t>
            </a:r>
          </a:p>
          <a:p>
            <a:pPr>
              <a:buNone/>
            </a:pPr>
            <a:r>
              <a:rPr lang="pl-PL" sz="2200" b="1" dirty="0" smtClean="0"/>
              <a:t>Kolor czerwony symbolizuje ogień  i krew oraz odwagę i waleczność.</a:t>
            </a:r>
            <a:endParaRPr lang="pl-PL" sz="22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	</a:t>
            </a:r>
            <a:r>
              <a:rPr lang="pl-PL" sz="2800" dirty="0" smtClean="0"/>
              <a:t>     </a:t>
            </a:r>
            <a:r>
              <a:rPr lang="pl-PL" sz="2800" b="1" dirty="0" smtClean="0"/>
              <a:t>Godło</a:t>
            </a:r>
          </a:p>
          <a:p>
            <a:pPr>
              <a:buNone/>
            </a:pPr>
            <a:r>
              <a:rPr lang="pl-PL" sz="2200" b="1" dirty="0" smtClean="0"/>
              <a:t>Godło Polski przedstawia Orła Białego na czerwonym tle. Głowa ptaka odwrócona jest w lewą stronę (perspektywa widza). Orzeł jest również wyposażony w złote szpony i taki sam dziób.  Na głowie ptaka widnieje złota korona, symbolizująca niezależność państwa. Godło ma kształt tarczy.</a:t>
            </a:r>
          </a:p>
          <a:p>
            <a:pPr>
              <a:buNone/>
            </a:pPr>
            <a:r>
              <a:rPr lang="pl-PL" sz="2200" b="1" dirty="0" smtClean="0"/>
              <a:t>Godło to obowiązuje od roku 1990.</a:t>
            </a:r>
          </a:p>
          <a:p>
            <a:pPr>
              <a:buNone/>
            </a:pPr>
            <a:endParaRPr lang="pl-PL" sz="2200" b="1" dirty="0" smtClean="0"/>
          </a:p>
        </p:txBody>
      </p:sp>
      <p:pic>
        <p:nvPicPr>
          <p:cNvPr id="37890" name="Picture 2" descr="GodÅo Polski umieszczone w tarczy, wedÅug wzoru i kolorystyki zgodnych z obowiÄzujÄcÄ ustawÄ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75715"/>
            <a:ext cx="3456384" cy="4086367"/>
          </a:xfrm>
          <a:prstGeom prst="rect">
            <a:avLst/>
          </a:prstGeom>
          <a:noFill/>
        </p:spPr>
      </p:pic>
      <p:sp>
        <p:nvSpPr>
          <p:cNvPr id="37892" name="AutoShape 4" descr="Znalezione obrazy dla zapytania flaga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4" name="AutoShape 6" descr="Znalezione obrazy dla zapytania flaga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6" name="AutoShape 8" descr="Znalezione obrazy dla zapytania flaga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8" name="AutoShape 10" descr="Znalezione obrazy dla zapytania flaga pols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7900" name="Picture 12" descr="Znalezione obrazy dla zapytania flaga pol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88840"/>
            <a:ext cx="352839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95436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Hymn Rzeczypospolitej Polskiej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b="1" dirty="0" smtClean="0"/>
              <a:t>Tytuł hymnu naszego państwa to „Mazurek Dąbrowskiego”. Autor tekstu to Józef Wybicki. Autor melodii jest nieznany. </a:t>
            </a:r>
          </a:p>
          <a:p>
            <a:pPr>
              <a:buNone/>
            </a:pPr>
            <a:r>
              <a:rPr lang="pl-PL" b="1" dirty="0" smtClean="0"/>
              <a:t>Józef Wybicki napisał tekst przyszłego hymnu w roku 1797, lecz wtedy była to po prostu pieśń patriotyczna. Po odzyskaniu niepodległości przez Polskę „Mazurek Dąbrowskiego” rywalizował o miejsce hymnu wraz z pieśnią pt. „Rota” autorstwa Marii Konopnickiej. Wreszcie, w roku 1927 „Mazurek Dąbrowskiego” stał się oficjalnie hymnem narodowym Rzeczypospolitej Polskiej.  </a:t>
            </a:r>
            <a:endParaRPr lang="pl-PL" b="1" dirty="0"/>
          </a:p>
        </p:txBody>
      </p:sp>
      <p:pic>
        <p:nvPicPr>
          <p:cNvPr id="4098" name="Picture 2" descr="Znalezione obrazy dla zapytania hymn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72197"/>
            <a:ext cx="7272808" cy="538580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</a:rPr>
              <a:t>Bibliografia oraz informacje </a:t>
            </a:r>
            <a:br>
              <a:rPr lang="pl-PL" sz="3200" b="1" dirty="0" smtClean="0">
                <a:solidFill>
                  <a:schemeClr val="tx1"/>
                </a:solidFill>
              </a:rPr>
            </a:br>
            <a:r>
              <a:rPr lang="pl-PL" sz="3200" b="1" dirty="0" smtClean="0">
                <a:solidFill>
                  <a:schemeClr val="tx1"/>
                </a:solidFill>
              </a:rPr>
              <a:t>o autorce</a:t>
            </a:r>
            <a:endParaRPr lang="pl-PL" sz="32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1400" b="1" dirty="0" smtClean="0"/>
              <a:t>W opracowaniu treści wykorzystałam:</a:t>
            </a:r>
          </a:p>
          <a:p>
            <a:pPr>
              <a:buNone/>
            </a:pP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 smtClean="0"/>
              <a:t>Informacje zawarte na stronach tematycznych serwisu </a:t>
            </a:r>
            <a:r>
              <a:rPr lang="pl-PL" sz="1400" b="1" dirty="0" err="1" smtClean="0"/>
              <a:t>Wikipedia</a:t>
            </a:r>
            <a:r>
              <a:rPr lang="pl-PL" sz="1400" b="1" dirty="0" smtClean="0"/>
              <a:t> </a:t>
            </a:r>
            <a:r>
              <a:rPr lang="pl-PL" sz="1400" b="1" dirty="0" smtClean="0">
                <a:hlinkClick r:id="rId2"/>
              </a:rPr>
              <a:t>https://pl.wikipedia.org/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 smtClean="0"/>
              <a:t>Informacje podane w serwisie </a:t>
            </a:r>
            <a:r>
              <a:rPr lang="pl-PL" sz="1400" b="1" dirty="0" smtClean="0">
                <a:hlinkClick r:id="rId3"/>
              </a:rPr>
              <a:t>https://dzieje.pl/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 smtClean="0"/>
              <a:t>Podręcznik do historii klasa 4 na portalu </a:t>
            </a:r>
            <a:r>
              <a:rPr lang="pl-PL" sz="1400" b="1" dirty="0" smtClean="0">
                <a:hlinkClick r:id="rId4"/>
              </a:rPr>
              <a:t>https://www.wsipnet.pl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 smtClean="0"/>
              <a:t>Publikacje na stronie urzędu miasta Rzeszowa w części dotyczącej pomników </a:t>
            </a:r>
            <a:r>
              <a:rPr lang="pl-PL" sz="1400" b="1" dirty="0" smtClean="0">
                <a:hlinkClick r:id="rId5"/>
              </a:rPr>
              <a:t>http://www.rzeszow.pl/miasto-rzeszow/historia/zabytki-rzeszowa/pomniki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400" b="1" dirty="0" smtClean="0"/>
              <a:t>Publikacje na temat pomników na stronie </a:t>
            </a:r>
            <a:r>
              <a:rPr lang="pl-PL" sz="1400" b="1" dirty="0" smtClean="0">
                <a:hlinkClick r:id="rId6"/>
              </a:rPr>
              <a:t>http://www.polskaniezwykla.pl/</a:t>
            </a:r>
            <a:endParaRPr lang="pl-PL" sz="1400" b="1" dirty="0" smtClean="0"/>
          </a:p>
          <a:p>
            <a:pPr marL="457200" indent="-457200">
              <a:buFont typeface="+mj-lt"/>
              <a:buAutoNum type="arabicPeriod"/>
            </a:pPr>
            <a:endParaRPr lang="pl-PL" sz="1400" b="1" dirty="0" smtClean="0"/>
          </a:p>
          <a:p>
            <a:pPr marL="457200" indent="-457200">
              <a:buNone/>
            </a:pPr>
            <a:r>
              <a:rPr lang="pl-PL" sz="1400" b="1" dirty="0" smtClean="0"/>
              <a:t>Ilustracje zawarte w prezentacji pochodzą z </a:t>
            </a:r>
            <a:r>
              <a:rPr lang="pl-PL" sz="1400" b="1" dirty="0" err="1" smtClean="0"/>
              <a:t>Wikipedii</a:t>
            </a:r>
            <a:r>
              <a:rPr lang="pl-PL" sz="1400" b="1" dirty="0" smtClean="0"/>
              <a:t> oraz innych źródeł dostępnych w </a:t>
            </a:r>
            <a:r>
              <a:rPr lang="pl-PL" sz="1400" b="1" dirty="0" err="1" smtClean="0"/>
              <a:t>internecie</a:t>
            </a:r>
            <a:r>
              <a:rPr lang="pl-PL" sz="1400" b="1" dirty="0" smtClean="0"/>
              <a:t>.</a:t>
            </a:r>
          </a:p>
          <a:p>
            <a:pPr marL="457200" indent="-457200">
              <a:buNone/>
            </a:pPr>
            <a:endParaRPr lang="pl-PL" sz="1400" b="1" dirty="0" smtClean="0"/>
          </a:p>
          <a:p>
            <a:pPr marL="457200" indent="-457200">
              <a:buNone/>
            </a:pPr>
            <a:endParaRPr lang="pl-PL" sz="1400" b="1" dirty="0" smtClean="0"/>
          </a:p>
          <a:p>
            <a:pPr marL="457200" indent="-457200">
              <a:buNone/>
            </a:pPr>
            <a:r>
              <a:rPr lang="pl-PL" sz="1400" b="1" dirty="0" smtClean="0"/>
              <a:t>			autor prezentacji: Martyna Szczygieł kl. 5b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0"/>
            <a:ext cx="6768752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I rozbiór Polski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7467600" cy="4873752"/>
          </a:xfrm>
        </p:spPr>
        <p:txBody>
          <a:bodyPr/>
          <a:lstStyle/>
          <a:p>
            <a:r>
              <a:rPr lang="pl-PL" b="1" dirty="0" smtClean="0"/>
              <a:t>I rozbioru Polski dokonano w 1772r.</a:t>
            </a:r>
          </a:p>
          <a:p>
            <a:r>
              <a:rPr lang="pl-PL" b="1" dirty="0" smtClean="0"/>
              <a:t>Rozbioru dokonali nasi trzej sąsiedzi – Rosja, Austria i Prusy.</a:t>
            </a:r>
          </a:p>
          <a:p>
            <a:r>
              <a:rPr lang="pl-PL" b="1" dirty="0" smtClean="0"/>
              <a:t>Decyzja o rozbiorze Polski zapadła w Petersburgu już w połowie 1771r.</a:t>
            </a:r>
          </a:p>
          <a:p>
            <a:r>
              <a:rPr lang="pl-PL" b="1" dirty="0" smtClean="0"/>
              <a:t>Idea rozbioru jednego państwa w celu zaspokojenia roszczeń i interesów innych nie była czymś nowym.</a:t>
            </a:r>
          </a:p>
          <a:p>
            <a:endParaRPr lang="pl-PL" b="1" dirty="0" smtClean="0"/>
          </a:p>
        </p:txBody>
      </p:sp>
      <p:pic>
        <p:nvPicPr>
          <p:cNvPr id="31748" name="Picture 4" descr="Znalezione obrazy dla zapytania udziaÅ poszczegÃ³lnych paÅstw w 1 rozbior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13232"/>
            <a:ext cx="3005805" cy="233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II rozbiór Polski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200" b="1" dirty="0" smtClean="0"/>
              <a:t>II rozbioru Polski dokonano w 1793r.</a:t>
            </a:r>
          </a:p>
          <a:p>
            <a:r>
              <a:rPr lang="pl-PL" sz="2200" b="1" dirty="0" smtClean="0"/>
              <a:t>Rozbioru dokonały Rosja oraz Prusy.</a:t>
            </a:r>
          </a:p>
          <a:p>
            <a:r>
              <a:rPr lang="pl-PL" sz="2200" b="1" dirty="0" smtClean="0"/>
              <a:t> </a:t>
            </a:r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r>
              <a:rPr lang="pl-PL" sz="2200" b="1" dirty="0" smtClean="0"/>
              <a:t>Bezpośrednią przyczyną rozbioru była próba uniezależnienia się Rzeczypospolitej od Rosji, podjęta w okresie Sejmu Czteroletniego.</a:t>
            </a:r>
            <a:endParaRPr lang="pl-PL" sz="2200" b="1" dirty="0"/>
          </a:p>
        </p:txBody>
      </p:sp>
      <p:pic>
        <p:nvPicPr>
          <p:cNvPr id="30722" name="Picture 2" descr="https://upload.wikimedia.org/wikipedia/commons/thumb/a/a5/Second_Partition_of_Poland_share.PNG/166px-Second_Partition_of_Poland_sha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92897"/>
            <a:ext cx="2875984" cy="2304255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683568" y="2492896"/>
            <a:ext cx="46805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 smtClean="0"/>
              <a:t>Dokonano go na </a:t>
            </a:r>
            <a:r>
              <a:rPr lang="pl-PL" sz="2200" b="1" dirty="0"/>
              <a:t>mocy traktatu podpisanego </a:t>
            </a:r>
            <a:r>
              <a:rPr lang="pl-PL" sz="2200" b="1" dirty="0" smtClean="0"/>
              <a:t>w styczniu 1793r., </a:t>
            </a:r>
            <a:r>
              <a:rPr lang="pl-PL" sz="2200" b="1" dirty="0"/>
              <a:t>w którym zaborcy powoływali się na zagrożenie </a:t>
            </a:r>
            <a:r>
              <a:rPr lang="pl-PL" sz="2200" b="1" dirty="0" smtClean="0"/>
              <a:t>rewolucyjne </a:t>
            </a:r>
            <a:r>
              <a:rPr lang="pl-PL" sz="2200" b="1" dirty="0"/>
              <a:t>ze strony </a:t>
            </a:r>
            <a:r>
              <a:rPr lang="pl-PL" sz="2200" b="1" dirty="0" smtClean="0"/>
              <a:t>Polski.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III rozbiór Polski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987008" cy="4873752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III rozbioru Polski dokonały Rosja, </a:t>
            </a:r>
          </a:p>
          <a:p>
            <a:pPr>
              <a:buNone/>
            </a:pPr>
            <a:r>
              <a:rPr lang="pl-PL" b="1" dirty="0" smtClean="0"/>
              <a:t>	Austria oraz Prusy.</a:t>
            </a:r>
          </a:p>
          <a:p>
            <a:r>
              <a:rPr lang="pl-PL" b="1" dirty="0" smtClean="0"/>
              <a:t>Dokonały go w roku 1795.</a:t>
            </a:r>
          </a:p>
          <a:p>
            <a:r>
              <a:rPr lang="pl-PL" b="1" dirty="0" smtClean="0"/>
              <a:t>Po tym rozbiorze Polska zniknęła</a:t>
            </a:r>
          </a:p>
          <a:p>
            <a:pPr>
              <a:buNone/>
            </a:pPr>
            <a:r>
              <a:rPr lang="pl-PL" b="1" dirty="0" smtClean="0"/>
              <a:t>	z map świata aż na 123 lata.</a:t>
            </a:r>
          </a:p>
          <a:p>
            <a:r>
              <a:rPr lang="pl-PL" b="1" dirty="0" smtClean="0"/>
              <a:t>Bezpośrednią przyczyną rozbioru było Powstanie Kościuszkowskie (1794r.)</a:t>
            </a:r>
          </a:p>
          <a:p>
            <a:r>
              <a:rPr lang="pl-PL" b="1" dirty="0" smtClean="0"/>
              <a:t>W latach 1807–1815 istniało Księstwo Warszawskie, namiastka niepodległego państwa polskiego zależna od Cesarstwa Francuskiego. W 1815, po Kongresie Wiedeńskim ostatecznie ustaliły się granice zaborów – aż do jesieni 1918. Podział Księstwa Warszawskiego dokonany podczas obrad wiedeńskich nazywany bywa IV rozbiorem Polski.</a:t>
            </a:r>
            <a:endParaRPr lang="pl-PL" b="1" dirty="0"/>
          </a:p>
        </p:txBody>
      </p:sp>
      <p:pic>
        <p:nvPicPr>
          <p:cNvPr id="16386" name="Picture 2" descr="Znalezione obrazy dla zapytania mapa europy po 3 rozbiorze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340768"/>
            <a:ext cx="2627784" cy="22128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Powstanie Kościuszkowskie 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1794r.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/>
              <a:t>Powstaniem przewodził Tadeusz Kościuszko.</a:t>
            </a:r>
          </a:p>
          <a:p>
            <a:r>
              <a:rPr lang="pl-PL" b="1" dirty="0" smtClean="0"/>
              <a:t> Za oficjalne rozpoczęcie powstania</a:t>
            </a:r>
          </a:p>
          <a:p>
            <a:pPr>
              <a:buNone/>
            </a:pPr>
            <a:r>
              <a:rPr lang="pl-PL" b="1" dirty="0" smtClean="0"/>
              <a:t>    uznaje się datę 24.03.1794r.</a:t>
            </a:r>
          </a:p>
          <a:p>
            <a:r>
              <a:rPr lang="pl-PL" b="1" dirty="0" smtClean="0"/>
              <a:t>Powstanie to jest też nazywane </a:t>
            </a:r>
          </a:p>
          <a:p>
            <a:pPr>
              <a:buNone/>
            </a:pPr>
            <a:r>
              <a:rPr lang="pl-PL" b="1" dirty="0" smtClean="0"/>
              <a:t>    Insurekcją Kościuszkowską.</a:t>
            </a:r>
          </a:p>
          <a:p>
            <a:r>
              <a:rPr lang="pl-PL" b="1" dirty="0" smtClean="0"/>
              <a:t>Najsłynniejsza bitwa tego powstania</a:t>
            </a:r>
          </a:p>
          <a:p>
            <a:pPr>
              <a:buNone/>
            </a:pPr>
            <a:r>
              <a:rPr lang="pl-PL" b="1" dirty="0" smtClean="0"/>
              <a:t>    to bitwa pod Racławicami.</a:t>
            </a:r>
          </a:p>
          <a:p>
            <a:r>
              <a:rPr lang="pl-PL" b="1" dirty="0" smtClean="0"/>
              <a:t>W powstaniu brali udział chłopi, walcząc postawionymi na sztorc kosami. Byli zwani kosynierami.</a:t>
            </a:r>
          </a:p>
          <a:p>
            <a:r>
              <a:rPr lang="pl-PL" b="1" dirty="0" smtClean="0"/>
              <a:t>Podczas bitwy wyróżnił się chłop Wojciech Bartos.</a:t>
            </a:r>
          </a:p>
          <a:p>
            <a:endParaRPr lang="pl-PL" b="1" dirty="0" smtClean="0"/>
          </a:p>
          <a:p>
            <a:pPr>
              <a:buNone/>
            </a:pPr>
            <a:endParaRPr lang="pl-PL" b="1" dirty="0" smtClean="0"/>
          </a:p>
        </p:txBody>
      </p:sp>
      <p:pic>
        <p:nvPicPr>
          <p:cNvPr id="15362" name="Picture 2" descr="Znalezione obrazy dla zapytania bitwa pod racÅawic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71807" cy="5517232"/>
          </a:xfrm>
          <a:prstGeom prst="rect">
            <a:avLst/>
          </a:prstGeom>
          <a:noFill/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339752" y="6309320"/>
            <a:ext cx="49519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Panorama Racławicka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fragment, 1888r.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Powstanie Listopadowe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1830-1831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Główną przyczyną wybuchu powstania listopadowego było nieprzestrzeganie przez carów Imperium Rosyjskiego postanowień konstytucji z 1815 roku.</a:t>
            </a:r>
          </a:p>
          <a:p>
            <a:r>
              <a:rPr lang="pl-PL" b="1" dirty="0" smtClean="0"/>
              <a:t>Powstaniu przewodzili m. in. gen. dyw. Kazimierz Małachowski, gen. dyw. Jan Zygmunt Skrzynecki oraz gen. dyw. Józef Chłopicki.</a:t>
            </a:r>
          </a:p>
          <a:p>
            <a:r>
              <a:rPr lang="pl-PL" b="1" dirty="0" smtClean="0"/>
              <a:t>Papież Grzegorz XVI potępił wybuch powstania jako zbuntowanie się przeciwko „legalnej władzy cara”.</a:t>
            </a:r>
          </a:p>
          <a:p>
            <a:r>
              <a:rPr lang="pl-PL" b="1" dirty="0" smtClean="0"/>
              <a:t>Wojna było prowadzona przez małe oddziały polskich partyzantów.</a:t>
            </a:r>
            <a:endParaRPr lang="pl-PL" b="1" dirty="0"/>
          </a:p>
        </p:txBody>
      </p:sp>
      <p:pic>
        <p:nvPicPr>
          <p:cNvPr id="14340" name="Picture 4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424936" cy="5127364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95536" y="60932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Bitwa pod Stoczkiem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1831r.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Powstanie Styczniowe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1863-1864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b="1" dirty="0" smtClean="0"/>
              <a:t>Przyczyny powstania to m. in. represje ze strony carskiej, zamachy terrorystyczne, manifestacje patriotyczne lub uwłaszczenie chłopów.</a:t>
            </a:r>
          </a:p>
          <a:p>
            <a:r>
              <a:rPr lang="pl-PL" b="1" dirty="0" smtClean="0"/>
              <a:t>Przywódcy powstania to Ludwik Mierosławski, Marian Langiewicz oraz Romuald Traugutt.</a:t>
            </a:r>
          </a:p>
          <a:p>
            <a:r>
              <a:rPr lang="pl-PL" b="1" dirty="0" smtClean="0"/>
              <a:t>Po upadku powstania Kraj i Litwa pogrążyły się w żałobie narodowej.</a:t>
            </a:r>
          </a:p>
          <a:p>
            <a:r>
              <a:rPr lang="pl-PL" b="1" dirty="0" smtClean="0"/>
              <a:t>Podczas powstania Polacy podzielili się na „białych” i „czerwonych”, lecz pod koniec insurekcji znów się połączyli.</a:t>
            </a:r>
          </a:p>
          <a:p>
            <a:r>
              <a:rPr lang="pl-PL" b="1" dirty="0" smtClean="0"/>
              <a:t>Ważniejsze bitwy to m. in. potyczka pod Ciołkowem, bitwa w Sosnowcu, bitwa pod Nową Wsią, bitwa pod Pieskową Skałą.</a:t>
            </a:r>
            <a:endParaRPr lang="pl-PL" b="1" dirty="0"/>
          </a:p>
        </p:txBody>
      </p:sp>
      <p:pic>
        <p:nvPicPr>
          <p:cNvPr id="13316" name="Picture 4" descr="Znalezione obrazy dla zapytania powstanie styczni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010128" cy="4505697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96136" y="1801361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„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Bitwa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1863r.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Pomnik Tadeusza Kościuszki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w Rzeszowie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Pomnik  upamiętnia męstwo i bohaterstwo Tadeusza Kościuszki.</a:t>
            </a:r>
          </a:p>
          <a:p>
            <a:r>
              <a:rPr lang="pl-PL" b="1" dirty="0" smtClean="0"/>
              <a:t>Tadeusz Kościuszko był polskim dowódcą wojskowym i dowodził armii kosynierów w bitwie pod Racławicami.</a:t>
            </a:r>
          </a:p>
          <a:p>
            <a:r>
              <a:rPr lang="pl-PL" b="1" dirty="0" smtClean="0"/>
              <a:t>Obecny pomnik jest repliką poprzedniego monumentu wystawionego w 1897 r. i zburzonego w 1940 r. przez Niemców.</a:t>
            </a:r>
          </a:p>
          <a:p>
            <a:r>
              <a:rPr lang="pl-PL" b="1" dirty="0" smtClean="0"/>
              <a:t>Obecny pomnik został postawiony w 1980r.</a:t>
            </a:r>
          </a:p>
          <a:p>
            <a:r>
              <a:rPr lang="pl-PL" b="1" dirty="0" smtClean="0"/>
              <a:t>Pomnik znajduje się na Rynku Głównym w Rzeszowie obok ratusza.</a:t>
            </a:r>
          </a:p>
          <a:p>
            <a:r>
              <a:rPr lang="pl-PL" b="1" dirty="0" smtClean="0"/>
              <a:t>W skład Komitetu Budowy Pomnika wchodziło ponad 20 osób.</a:t>
            </a:r>
          </a:p>
          <a:p>
            <a:endParaRPr lang="pl-PL" b="1" dirty="0"/>
          </a:p>
        </p:txBody>
      </p:sp>
      <p:pic>
        <p:nvPicPr>
          <p:cNvPr id="13314" name="Picture 2" descr="Znalezione obrazy dla zapytania pomnik tadeusza koÅciuszki rzeszÃ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51376"/>
            <a:ext cx="7200103" cy="540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Pomnik Adama Mickiewicza</a:t>
            </a:r>
            <a:br>
              <a:rPr lang="pl-PL" sz="3600" b="1" dirty="0" smtClean="0">
                <a:solidFill>
                  <a:schemeClr val="tx1"/>
                </a:solidFill>
              </a:rPr>
            </a:br>
            <a:r>
              <a:rPr lang="pl-PL" sz="3600" b="1" dirty="0" smtClean="0">
                <a:solidFill>
                  <a:schemeClr val="tx1"/>
                </a:solidFill>
              </a:rPr>
              <a:t>w Rzeszowie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/>
              <a:t>Pomnik Adama Mickiewicza upamiętnia twórczość owej postaci.</a:t>
            </a:r>
          </a:p>
          <a:p>
            <a:r>
              <a:rPr lang="pl-PL" b="1" dirty="0" smtClean="0"/>
              <a:t>Adam Mickiewicz był polskim poetą, działaczem politycznym, publicystą, tłumaczem, filozofem, działaczem religijnym, mistykiem, organizatorem i dowódcą wojskowym oraz nauczycielem akademickim.</a:t>
            </a:r>
          </a:p>
          <a:p>
            <a:r>
              <a:rPr lang="pl-PL" b="1" dirty="0" smtClean="0"/>
              <a:t>Zasłynął z książek, takich jak: „Pan Tadeusz”, „Dziady”, oraz wierszy i poezji np.: „Cisza morska” lub „Oda do młodości”.</a:t>
            </a:r>
          </a:p>
          <a:p>
            <a:r>
              <a:rPr lang="pl-PL" b="1" dirty="0" smtClean="0"/>
              <a:t>Pomnik znajduje się w Rzeszowie przy skrzyżowaniu ulic A. Mickiewicza i A. Kreczmara, niedaleko Placu Cichociemnych.</a:t>
            </a:r>
            <a:endParaRPr lang="pl-PL" b="1" dirty="0"/>
          </a:p>
        </p:txBody>
      </p:sp>
      <p:pic>
        <p:nvPicPr>
          <p:cNvPr id="13314" name="Picture 2" descr="Znalezione obrazy dla zapytania pomnik adama mickiewicza rzeszÃ³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1139</TotalTime>
  <Words>822</Words>
  <Application>Microsoft Office PowerPoint</Application>
  <PresentationFormat>Pokaz na ekranie (4:3)</PresentationFormat>
  <Paragraphs>127</Paragraphs>
  <Slides>19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Wykusz</vt:lpstr>
      <vt:lpstr>A gdy wolności nadszedł czas…</vt:lpstr>
      <vt:lpstr>I rozbiór Polski</vt:lpstr>
      <vt:lpstr>II rozbiór Polski</vt:lpstr>
      <vt:lpstr>III rozbiór Polski</vt:lpstr>
      <vt:lpstr>Powstanie Kościuszkowskie  1794r.</vt:lpstr>
      <vt:lpstr>Powstanie Listopadowe 1830-1831</vt:lpstr>
      <vt:lpstr>Powstanie Styczniowe 1863-1864</vt:lpstr>
      <vt:lpstr>Pomnik Tadeusza Kościuszki w Rzeszowie</vt:lpstr>
      <vt:lpstr>Pomnik Adama Mickiewicza w Rzeszowie</vt:lpstr>
      <vt:lpstr>Pomnik Juliusza Słowackiego w Rzeszowie</vt:lpstr>
      <vt:lpstr>Pomnik Powstańców Styczniowych  w Rzeszowie</vt:lpstr>
      <vt:lpstr>Pomnik Leopolda Lisa-Kuli  w Rzeszowie</vt:lpstr>
      <vt:lpstr>Józef Piłsudski</vt:lpstr>
      <vt:lpstr>Roman Dmowski</vt:lpstr>
      <vt:lpstr>Ignacy Jan Paderewski</vt:lpstr>
      <vt:lpstr>Wincenty Witos</vt:lpstr>
      <vt:lpstr>Flaga oraz Godło Rzeczypospolitej Polskiej</vt:lpstr>
      <vt:lpstr>Hymn Rzeczypospolitej Polskiej</vt:lpstr>
      <vt:lpstr>Bibliografia oraz informacje  o autorce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gdy wolności nadszedł czas…</dc:title>
  <dc:creator>Maja &amp; Martynka Szczygieł</dc:creator>
  <cp:lastModifiedBy>Gimnazjum</cp:lastModifiedBy>
  <cp:revision>124</cp:revision>
  <dcterms:created xsi:type="dcterms:W3CDTF">2018-10-17T15:29:24Z</dcterms:created>
  <dcterms:modified xsi:type="dcterms:W3CDTF">2018-11-10T16:45:21Z</dcterms:modified>
</cp:coreProperties>
</file>