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3" r:id="rId3"/>
    <p:sldId id="274" r:id="rId4"/>
    <p:sldId id="276" r:id="rId5"/>
    <p:sldId id="277" r:id="rId6"/>
    <p:sldId id="278" r:id="rId7"/>
    <p:sldId id="279" r:id="rId8"/>
    <p:sldId id="268" r:id="rId9"/>
    <p:sldId id="269" r:id="rId10"/>
    <p:sldId id="270" r:id="rId11"/>
    <p:sldId id="275" r:id="rId12"/>
    <p:sldId id="280" r:id="rId13"/>
  </p:sldIdLst>
  <p:sldSz cx="9144000" cy="5143500" type="screen16x9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73DF-B249-4E7D-A13E-1289DA0797A6}" type="datetimeFigureOut">
              <a:rPr lang="ro-RO" smtClean="0"/>
              <a:pPr/>
              <a:t>26.08.2017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DB-3BE5-40D3-8868-49FA017EBDF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376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73DF-B249-4E7D-A13E-1289DA0797A6}" type="datetimeFigureOut">
              <a:rPr lang="ro-RO" smtClean="0"/>
              <a:pPr/>
              <a:t>26.08.2017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DB-3BE5-40D3-8868-49FA017EBDF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79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73DF-B249-4E7D-A13E-1289DA0797A6}" type="datetimeFigureOut">
              <a:rPr lang="ro-RO" smtClean="0"/>
              <a:pPr/>
              <a:t>26.08.2017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DB-3BE5-40D3-8868-49FA017EBDF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638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73DF-B249-4E7D-A13E-1289DA0797A6}" type="datetimeFigureOut">
              <a:rPr lang="ro-RO" smtClean="0"/>
              <a:pPr/>
              <a:t>26.08.2017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DB-3BE5-40D3-8868-49FA017EBDF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69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73DF-B249-4E7D-A13E-1289DA0797A6}" type="datetimeFigureOut">
              <a:rPr lang="ro-RO" smtClean="0"/>
              <a:pPr/>
              <a:t>26.08.2017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DB-3BE5-40D3-8868-49FA017EBDF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90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73DF-B249-4E7D-A13E-1289DA0797A6}" type="datetimeFigureOut">
              <a:rPr lang="ro-RO" smtClean="0"/>
              <a:pPr/>
              <a:t>26.08.2017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DB-3BE5-40D3-8868-49FA017EBDF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10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73DF-B249-4E7D-A13E-1289DA0797A6}" type="datetimeFigureOut">
              <a:rPr lang="ro-RO" smtClean="0"/>
              <a:pPr/>
              <a:t>26.08.2017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DB-3BE5-40D3-8868-49FA017EBDF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794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73DF-B249-4E7D-A13E-1289DA0797A6}" type="datetimeFigureOut">
              <a:rPr lang="ro-RO" smtClean="0"/>
              <a:pPr/>
              <a:t>26.08.2017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DB-3BE5-40D3-8868-49FA017EBDF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01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73DF-B249-4E7D-A13E-1289DA0797A6}" type="datetimeFigureOut">
              <a:rPr lang="ro-RO" smtClean="0"/>
              <a:pPr/>
              <a:t>26.08.2017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DB-3BE5-40D3-8868-49FA017EBDF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688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73DF-B249-4E7D-A13E-1289DA0797A6}" type="datetimeFigureOut">
              <a:rPr lang="ro-RO" smtClean="0"/>
              <a:pPr/>
              <a:t>26.08.2017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DB-3BE5-40D3-8868-49FA017EBDF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0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73DF-B249-4E7D-A13E-1289DA0797A6}" type="datetimeFigureOut">
              <a:rPr lang="ro-RO" smtClean="0"/>
              <a:pPr/>
              <a:t>26.08.2017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DB-3BE5-40D3-8868-49FA017EBDF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99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673DF-B249-4E7D-A13E-1289DA0797A6}" type="datetimeFigureOut">
              <a:rPr lang="ro-RO" smtClean="0"/>
              <a:pPr/>
              <a:t>26.08.2017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30DB-3BE5-40D3-8868-49FA017EBDF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0512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0536"/>
            <a:ext cx="9140350" cy="10516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50000">
                <a:srgbClr val="D2DDF1"/>
              </a:gs>
              <a:gs pos="65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grpSp>
        <p:nvGrpSpPr>
          <p:cNvPr id="2" name="Grupare 1"/>
          <p:cNvGrpSpPr/>
          <p:nvPr/>
        </p:nvGrpSpPr>
        <p:grpSpPr>
          <a:xfrm>
            <a:off x="2267744" y="160339"/>
            <a:ext cx="6872606" cy="4873346"/>
            <a:chOff x="3018423" y="301710"/>
            <a:chExt cx="9163472" cy="6497792"/>
          </a:xfrm>
        </p:grpSpPr>
        <p:grpSp>
          <p:nvGrpSpPr>
            <p:cNvPr id="6" name="Grupare 5"/>
            <p:cNvGrpSpPr/>
            <p:nvPr/>
          </p:nvGrpSpPr>
          <p:grpSpPr>
            <a:xfrm>
              <a:off x="3018423" y="570678"/>
              <a:ext cx="9056811" cy="6228824"/>
              <a:chOff x="-761430" y="-242635"/>
              <a:chExt cx="10172035" cy="7139375"/>
            </a:xfrm>
          </p:grpSpPr>
          <p:pic>
            <p:nvPicPr>
              <p:cNvPr id="3076" name="Picture 4" descr="File:Europe political chart complete blank.sv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8" t="7801" r="2593" b="1800"/>
              <a:stretch/>
            </p:blipFill>
            <p:spPr bwMode="auto">
              <a:xfrm>
                <a:off x="-761430" y="-242635"/>
                <a:ext cx="10172035" cy="7139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6" descr="https://upload.wikimedia.org/wikipedia/commons/thumb/6/67/Flag_map_of_Romania.svg/1280px-Flag_map_of_Romania.svg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02967">
                <a:off x="5184181" y="4413561"/>
                <a:ext cx="1206161" cy="853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2" descr="File:Flag map of Italy.sv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176" y="4787337"/>
                <a:ext cx="1699473" cy="1976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Imagine 1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20187" y="301710"/>
              <a:ext cx="7461708" cy="721733"/>
            </a:xfrm>
            <a:prstGeom prst="rect">
              <a:avLst/>
            </a:prstGeom>
          </p:spPr>
        </p:pic>
        <p:pic>
          <p:nvPicPr>
            <p:cNvPr id="19" name="Imagine 18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48848" y="863970"/>
              <a:ext cx="7433047" cy="636732"/>
            </a:xfrm>
            <a:prstGeom prst="rect">
              <a:avLst/>
            </a:prstGeom>
          </p:spPr>
        </p:pic>
      </p:grpSp>
      <p:pic>
        <p:nvPicPr>
          <p:cNvPr id="1028" name="Picture 4" descr="Imagine similară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4" r="24189"/>
          <a:stretch/>
        </p:blipFill>
        <p:spPr bwMode="auto">
          <a:xfrm rot="779237">
            <a:off x="3418044" y="4049519"/>
            <a:ext cx="395527" cy="6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ini pentru poland flag map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703">
            <a:off x="5673973" y="2687849"/>
            <a:ext cx="756908" cy="70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ini pentru erasmus logo vect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7" y="267498"/>
            <a:ext cx="3195922" cy="6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65481" y="227428"/>
            <a:ext cx="2398393" cy="40009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ro-RO" sz="2000" spc="60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000" spc="60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o-RO" sz="2000" spc="60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spc="60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spc="60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000" spc="60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400" spc="60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105958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agini pentru STOP BULLYING:  TAKE A STAND AND  LEND A HAND clipart vecto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4" y="144342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5737" y="2379533"/>
            <a:ext cx="2754274" cy="1488361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TAKE A STAND AND </a:t>
            </a:r>
            <a:endParaRPr lang="ro-RO" sz="2000" b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</a:endParaRPr>
          </a:p>
          <a:p>
            <a:pPr algn="ctr"/>
            <a:r>
              <a:rPr lang="en-US"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LEND A HAND</a:t>
            </a:r>
            <a:endParaRPr lang="en-US" sz="2000" b="1">
              <a:latin typeface="Segoe Script" pitchFamily="34" charset="0"/>
            </a:endParaRPr>
          </a:p>
        </p:txBody>
      </p:sp>
      <p:pic>
        <p:nvPicPr>
          <p:cNvPr id="1032" name="Picture 8" descr="Imagini pentru france map flag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36">
            <a:off x="4040464" y="3070433"/>
            <a:ext cx="1321697" cy="12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Imagini pentru slovakia map flag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4" descr="Imagine similară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006">
            <a:off x="5917057" y="3312097"/>
            <a:ext cx="478196" cy="23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1947" y="4568810"/>
            <a:ext cx="27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400" b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 REFERENCE No</a:t>
            </a:r>
            <a:r>
              <a:rPr lang="ro-RO" sz="1400" b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ro-RO" sz="1400" b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2017-1-RO01-KA219-037085</a:t>
            </a:r>
            <a:endParaRPr lang="ro-RO" sz="1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9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11"/>
          <p:cNvSpPr/>
          <p:nvPr/>
        </p:nvSpPr>
        <p:spPr>
          <a:xfrm rot="10800000">
            <a:off x="1366664" y="2507961"/>
            <a:ext cx="1224136" cy="1305580"/>
          </a:xfrm>
          <a:prstGeom prst="upArrow">
            <a:avLst>
              <a:gd name="adj1" fmla="val 19442"/>
              <a:gd name="adj2" fmla="val 24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Up Arrow 12"/>
          <p:cNvSpPr/>
          <p:nvPr/>
        </p:nvSpPr>
        <p:spPr>
          <a:xfrm>
            <a:off x="6472064" y="1504950"/>
            <a:ext cx="1224136" cy="1289789"/>
          </a:xfrm>
          <a:prstGeom prst="upArrow">
            <a:avLst>
              <a:gd name="adj1" fmla="val 14349"/>
              <a:gd name="adj2" fmla="val 24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Rectangle 1"/>
          <p:cNvSpPr/>
          <p:nvPr/>
        </p:nvSpPr>
        <p:spPr>
          <a:xfrm>
            <a:off x="224678" y="3921264"/>
            <a:ext cx="377125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A significant drop in the number of bullying cases;</a:t>
            </a:r>
            <a:endParaRPr lang="ro-RO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(Body)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366664" y="1504950"/>
            <a:ext cx="1224136" cy="1014413"/>
          </a:xfrm>
          <a:prstGeom prst="upArrow">
            <a:avLst>
              <a:gd name="adj1" fmla="val 21139"/>
              <a:gd name="adj2" fmla="val 29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224678" y="347885"/>
            <a:ext cx="350912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A set of pedagogical approaches meant to fight bullying;</a:t>
            </a:r>
            <a:endParaRPr lang="ro-RO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(Body)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3190" y="347884"/>
            <a:ext cx="405929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Developing the skills specific to team work and collaborative learning;</a:t>
            </a:r>
            <a:endParaRPr lang="ro-RO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0904" y="2997934"/>
            <a:ext cx="446449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All participant in the project will have broadened their cultural horizon, enabling them to relate to the others in a modern, European  manner;</a:t>
            </a:r>
            <a:endParaRPr lang="ro-RO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(Body)"/>
            </a:endParaRPr>
          </a:p>
        </p:txBody>
      </p:sp>
      <p:sp>
        <p:nvSpPr>
          <p:cNvPr id="10" name="Bent-Up Arrow 9"/>
          <p:cNvSpPr/>
          <p:nvPr/>
        </p:nvSpPr>
        <p:spPr>
          <a:xfrm rot="5400000">
            <a:off x="3522747" y="2630403"/>
            <a:ext cx="727475" cy="106737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1826332" y="2215575"/>
            <a:ext cx="532267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OUTPUT RESULTS</a:t>
            </a:r>
            <a:endParaRPr lang="ro-RO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7037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22446" r="3684" b="7637"/>
          <a:stretch/>
        </p:blipFill>
        <p:spPr bwMode="auto">
          <a:xfrm>
            <a:off x="84695" y="1203598"/>
            <a:ext cx="8922243" cy="385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-20537"/>
            <a:ext cx="9140350" cy="10516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50000">
                <a:srgbClr val="D2DDF1"/>
              </a:gs>
              <a:gs pos="65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05958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9594" y="182119"/>
            <a:ext cx="4104455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36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BUDGET SUMMARY</a:t>
            </a:r>
            <a:endParaRPr lang="ro-RO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4" descr="Imagini pentru euro clipart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5" y="117283"/>
            <a:ext cx="776001" cy="7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" y="1"/>
            <a:ext cx="913963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4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Sustainable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http://www167.lunapic.com/editor/working/150248542587612?424987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1220"/>
            <a:ext cx="1412300" cy="13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1683" y="251221"/>
            <a:ext cx="4019222" cy="58476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ro-RO" sz="3200" b="1" u="sng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SCHOOLS</a:t>
            </a:r>
            <a:endParaRPr lang="ro-RO" sz="3200" b="1" u="sng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0000" r="13848" b="10294"/>
          <a:stretch/>
        </p:blipFill>
        <p:spPr bwMode="auto">
          <a:xfrm>
            <a:off x="2364031" y="2223818"/>
            <a:ext cx="4743009" cy="291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1"/>
          <a:stretch/>
        </p:blipFill>
        <p:spPr bwMode="auto">
          <a:xfrm>
            <a:off x="7107036" y="2223818"/>
            <a:ext cx="2036964" cy="291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ini pentru scoala  magura buza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r="20073" b="14615"/>
          <a:stretch/>
        </p:blipFill>
        <p:spPr bwMode="auto">
          <a:xfrm>
            <a:off x="-1" y="2223818"/>
            <a:ext cx="2364028" cy="15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tilizator\Desktop\florin\Sc magura 2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751949"/>
            <a:ext cx="2364027" cy="138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91681" y="943433"/>
            <a:ext cx="5328592" cy="95409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ro-RO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Magura Secondary School</a:t>
            </a: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Buzau, </a:t>
            </a: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Romania, project coordinator</a:t>
            </a:r>
            <a:endParaRPr lang="ro-RO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13970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Sustainable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http://www167.lunapic.com/editor/working/150248542587612?424987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1220"/>
            <a:ext cx="1412300" cy="13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1683" y="251221"/>
            <a:ext cx="4019222" cy="107720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ro-RO" sz="3200" b="1" u="sng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SCHOOLS</a:t>
            </a:r>
          </a:p>
          <a:p>
            <a:endParaRPr lang="ro-RO" sz="3200" b="1" u="sng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13970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54" y="2224644"/>
            <a:ext cx="4045846" cy="291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magine similar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23819"/>
            <a:ext cx="5098155" cy="29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3" y="835986"/>
            <a:ext cx="50038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College Gerard Philippe</a:t>
            </a:r>
            <a:r>
              <a:rPr lang="en-US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Pessac, </a:t>
            </a:r>
          </a:p>
          <a:p>
            <a:r>
              <a:rPr lang="en-US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France.</a:t>
            </a:r>
            <a:endParaRPr lang="ro-RO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65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Sustainable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http://www167.lunapic.com/editor/working/150248542587612?424987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1220"/>
            <a:ext cx="1412300" cy="13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1683" y="251221"/>
            <a:ext cx="4019222" cy="107720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ro-RO" sz="3200" b="1" u="sng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SCHOOLS</a:t>
            </a:r>
          </a:p>
          <a:p>
            <a:endParaRPr lang="ro-RO" sz="3200" b="1" u="sng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13970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t="7885" r="20048" b="11526"/>
          <a:stretch/>
        </p:blipFill>
        <p:spPr bwMode="auto">
          <a:xfrm>
            <a:off x="3743661" y="2223818"/>
            <a:ext cx="3506994" cy="291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998"/>
          <a:stretch/>
        </p:blipFill>
        <p:spPr bwMode="auto">
          <a:xfrm>
            <a:off x="0" y="2223819"/>
            <a:ext cx="3743661" cy="291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8" r="-172"/>
          <a:stretch/>
        </p:blipFill>
        <p:spPr bwMode="auto">
          <a:xfrm>
            <a:off x="7250655" y="2223819"/>
            <a:ext cx="1893345" cy="291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2" y="840135"/>
            <a:ext cx="6336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Istituto Comprensivo</a:t>
            </a:r>
            <a:r>
              <a:rPr lang="en-US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o-RO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Altopascio</a:t>
            </a:r>
            <a:r>
              <a:rPr lang="en-US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r>
              <a:rPr lang="en-US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Italy.</a:t>
            </a:r>
            <a:endParaRPr lang="ro-RO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7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Sustainable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http://www167.lunapic.com/editor/working/150248542587612?424987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1220"/>
            <a:ext cx="1412300" cy="13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1683" y="251221"/>
            <a:ext cx="4019222" cy="58476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ro-RO" sz="3200" b="1" u="sng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SCHOOLS</a:t>
            </a:r>
            <a:endParaRPr lang="ro-RO" sz="3200" b="1" u="sng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13970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631"/>
            <a:ext cx="4956464" cy="291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t="14861" r="19266" b="10883"/>
          <a:stretch/>
        </p:blipFill>
        <p:spPr bwMode="auto">
          <a:xfrm>
            <a:off x="4956464" y="2223819"/>
            <a:ext cx="4187536" cy="291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sp2.rzeszow.pl/start/templates/inspiration-et/images/log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2"/>
          <a:stretch/>
        </p:blipFill>
        <p:spPr bwMode="auto">
          <a:xfrm>
            <a:off x="3990356" y="2223819"/>
            <a:ext cx="966108" cy="9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91683" y="835986"/>
            <a:ext cx="5358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Szkola Podstawowa </a:t>
            </a:r>
            <a:r>
              <a:rPr lang="ro-RO" sz="2800" b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nr </a:t>
            </a:r>
            <a:r>
              <a:rPr lang="ro-RO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o-RO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Rzeszów</a:t>
            </a:r>
            <a:r>
              <a:rPr lang="en-US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r>
              <a:rPr lang="en-US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Poland.</a:t>
            </a:r>
            <a:endParaRPr lang="ro-RO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7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325"/>
            <a:ext cx="43815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Sustainable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http://www167.lunapic.com/editor/working/150248542587612?42498734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1220"/>
            <a:ext cx="1412300" cy="13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1683" y="251221"/>
            <a:ext cx="4019222" cy="58476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ro-RO" sz="3200" b="1" u="sng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SCHOOLS</a:t>
            </a:r>
            <a:endParaRPr lang="ro-RO" sz="3200" b="1" u="sng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13970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http://www.sp2.rzeszow.pl/start/templates/inspiration-et/images/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2"/>
          <a:stretch/>
        </p:blipFill>
        <p:spPr bwMode="auto">
          <a:xfrm>
            <a:off x="3990356" y="2223819"/>
            <a:ext cx="966108" cy="9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gsm.edupage.org/photos/skin/logo/thumbs/max1000x100trlogo-cgsm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" y="2223820"/>
            <a:ext cx="9429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t="15750" r="7640" b="11028"/>
          <a:stretch/>
        </p:blipFill>
        <p:spPr bwMode="auto">
          <a:xfrm>
            <a:off x="3491880" y="2223820"/>
            <a:ext cx="5652120" cy="291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91683" y="855749"/>
            <a:ext cx="56166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Cirkevne </a:t>
            </a:r>
            <a:r>
              <a:rPr lang="ro-RO" sz="2800" b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gymnazium </a:t>
            </a:r>
            <a:r>
              <a:rPr lang="ro-RO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sv Mikulasa</a:t>
            </a:r>
            <a:r>
              <a:rPr lang="en-US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o-RO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Slovakia</a:t>
            </a:r>
            <a:endParaRPr lang="ro-RO" sz="2800" b="1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0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Sustainable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http://www167.lunapic.com/editor/working/150248542587612?424987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1220"/>
            <a:ext cx="1412300" cy="13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1683" y="251221"/>
            <a:ext cx="4019222" cy="58476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ro-RO" sz="3200" b="1" u="sng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SCHOOLS</a:t>
            </a:r>
            <a:endParaRPr lang="ro-RO" sz="3200" b="1" u="sng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13970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5" t="9944" r="13910" b="13158"/>
          <a:stretch/>
        </p:blipFill>
        <p:spPr bwMode="auto">
          <a:xfrm>
            <a:off x="4381500" y="2219325"/>
            <a:ext cx="47625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1728"/>
            <a:ext cx="4381500" cy="194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324"/>
            <a:ext cx="43815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2" y="821447"/>
            <a:ext cx="7056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Agrupamento de Escolas </a:t>
            </a:r>
            <a:r>
              <a:rPr lang="pt-BR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João </a:t>
            </a:r>
            <a:r>
              <a:rPr lang="pt-BR" sz="2800" b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 Silva </a:t>
            </a:r>
            <a:r>
              <a:rPr lang="pt-BR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Correia,</a:t>
            </a:r>
          </a:p>
          <a:p>
            <a:r>
              <a:rPr lang="pt-BR" sz="28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Portugal.</a:t>
            </a:r>
            <a:endParaRPr lang="ro-RO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69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9550"/>
            <a:ext cx="850533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diminished the values representative for the bullying phenomenon by at least half of the present level;</a:t>
            </a:r>
            <a:endParaRPr lang="ro-RO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(Body)"/>
            </a:endParaRPr>
          </a:p>
        </p:txBody>
      </p:sp>
      <p:sp>
        <p:nvSpPr>
          <p:cNvPr id="3" name="Right Arrow 2"/>
          <p:cNvSpPr/>
          <p:nvPr/>
        </p:nvSpPr>
        <p:spPr>
          <a:xfrm rot="16200000">
            <a:off x="4312530" y="1126541"/>
            <a:ext cx="900564" cy="590580"/>
          </a:xfrm>
          <a:prstGeom prst="rightArrow">
            <a:avLst>
              <a:gd name="adj1" fmla="val 253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Rectangle 3"/>
          <p:cNvSpPr/>
          <p:nvPr/>
        </p:nvSpPr>
        <p:spPr>
          <a:xfrm>
            <a:off x="5058102" y="3510441"/>
            <a:ext cx="3690362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enriched the human relations as far as collaborative learning is concerned;</a:t>
            </a:r>
            <a:endParaRPr lang="ro-RO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(Body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525" y="3202664"/>
            <a:ext cx="3490666" cy="163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cultivated in our students genuine respect and adherence to the European values of dignity, equality and human rights</a:t>
            </a:r>
            <a:r>
              <a:rPr lang="vi-VN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.</a:t>
            </a:r>
            <a:endParaRPr lang="ro-RO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8458" y="1885950"/>
            <a:ext cx="3082342" cy="70788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So, at the end of the project, we will have:</a:t>
            </a:r>
            <a:endParaRPr lang="ro-RO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(Body)"/>
            </a:endParaRPr>
          </a:p>
        </p:txBody>
      </p:sp>
      <p:sp>
        <p:nvSpPr>
          <p:cNvPr id="6" name="Bent-Up Arrow 5"/>
          <p:cNvSpPr/>
          <p:nvPr/>
        </p:nvSpPr>
        <p:spPr>
          <a:xfrm rot="10800000">
            <a:off x="1523999" y="2190750"/>
            <a:ext cx="1772505" cy="914400"/>
          </a:xfrm>
          <a:prstGeom prst="bentUpArrow">
            <a:avLst>
              <a:gd name="adj1" fmla="val 18240"/>
              <a:gd name="adj2" fmla="val 38300"/>
              <a:gd name="adj3" fmla="val 2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10800000" flipH="1">
            <a:off x="6400800" y="2190750"/>
            <a:ext cx="1038937" cy="1296142"/>
          </a:xfrm>
          <a:prstGeom prst="bentUpArrow">
            <a:avLst>
              <a:gd name="adj1" fmla="val 16366"/>
              <a:gd name="adj2" fmla="val 35594"/>
              <a:gd name="adj3" fmla="val 29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209563"/>
            <a:ext cx="655272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Applying of questionnaires to students, parents and teachers about the main causes of aggression - diagrams</a:t>
            </a:r>
            <a:endParaRPr lang="ro-RO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(Body)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7" y="3162208"/>
            <a:ext cx="655272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Creating a blog on bullying</a:t>
            </a:r>
            <a:endParaRPr lang="ro-RO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(Body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704" y="1816276"/>
            <a:ext cx="65527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Adventure and exercise: respect and tolerance through sports.</a:t>
            </a:r>
            <a:endParaRPr lang="ro-RO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(Body)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704" y="4185100"/>
            <a:ext cx="65527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(Body)"/>
              </a:rPr>
              <a:t>Making a guide called "I'm not ashamed of my deeds"</a:t>
            </a:r>
            <a:endParaRPr lang="ro-RO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(Body)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939" y="209562"/>
            <a:ext cx="652679" cy="4806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wrap="square">
            <a:spAutoFit/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ACTIVI</a:t>
            </a:r>
            <a:r>
              <a:rPr lang="ro-RO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IES</a:t>
            </a:r>
            <a:endParaRPr lang="ro-RO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115619" y="627534"/>
            <a:ext cx="571457" cy="477482"/>
          </a:xfrm>
          <a:prstGeom prst="rightArrow">
            <a:avLst>
              <a:gd name="adj1" fmla="val 253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Right Arrow 12"/>
          <p:cNvSpPr/>
          <p:nvPr/>
        </p:nvSpPr>
        <p:spPr>
          <a:xfrm>
            <a:off x="1115618" y="1993033"/>
            <a:ext cx="571457" cy="477482"/>
          </a:xfrm>
          <a:prstGeom prst="rightArrow">
            <a:avLst>
              <a:gd name="adj1" fmla="val 253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Right Arrow 13"/>
          <p:cNvSpPr/>
          <p:nvPr/>
        </p:nvSpPr>
        <p:spPr>
          <a:xfrm>
            <a:off x="1115619" y="3172965"/>
            <a:ext cx="571457" cy="477482"/>
          </a:xfrm>
          <a:prstGeom prst="rightArrow">
            <a:avLst>
              <a:gd name="adj1" fmla="val 253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Right Arrow 14"/>
          <p:cNvSpPr/>
          <p:nvPr/>
        </p:nvSpPr>
        <p:spPr>
          <a:xfrm>
            <a:off x="1142567" y="4361857"/>
            <a:ext cx="571457" cy="477482"/>
          </a:xfrm>
          <a:prstGeom prst="rightArrow">
            <a:avLst>
              <a:gd name="adj1" fmla="val 253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52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5510</TotalTime>
  <Words>248</Words>
  <Application>Microsoft Office PowerPoint</Application>
  <PresentationFormat>On-screen Show (16:9)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Utilizator</dc:creator>
  <cp:lastModifiedBy>Asus</cp:lastModifiedBy>
  <cp:revision>71</cp:revision>
  <dcterms:created xsi:type="dcterms:W3CDTF">2017-08-04T13:33:56Z</dcterms:created>
  <dcterms:modified xsi:type="dcterms:W3CDTF">2017-08-27T18:54:42Z</dcterms:modified>
</cp:coreProperties>
</file>