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9" r:id="rId12"/>
    <p:sldId id="264" r:id="rId13"/>
    <p:sldId id="265" r:id="rId14"/>
    <p:sldId id="271" r:id="rId15"/>
    <p:sldId id="270" r:id="rId16"/>
    <p:sldId id="272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50D6FD6-D83A-47EF-9210-D70B8984E654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86F99E-068E-4BB3-857F-77F40B3599D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Leopold_Lis-Kula" TargetMode="External"/><Relationship Id="rId2" Type="http://schemas.openxmlformats.org/officeDocument/2006/relationships/hyperlink" Target="https://ipn.gov.pl/pl/publikacje/ksiazki/74692,Leopold-Lis-Kul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istoria.wprost.pl/515631/pulkownik-lis-kula-heros-ii-rp.html" TargetMode="External"/><Relationship Id="rId4" Type="http://schemas.openxmlformats.org/officeDocument/2006/relationships/hyperlink" Target="https://dzieje.pl/postacie/leopold-lis-kul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368152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LEOPOLD LIS-KULA</a:t>
            </a:r>
            <a:endParaRPr lang="pl-PL" sz="66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584176"/>
          </a:xfrm>
        </p:spPr>
        <p:txBody>
          <a:bodyPr>
            <a:normAutofit fontScale="77500" lnSpcReduction="20000"/>
          </a:bodyPr>
          <a:lstStyle/>
          <a:p>
            <a:r>
              <a:rPr lang="pl-PL" sz="4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BOHATER WALK O WOLNĄ POLSKĘ 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Anna </a:t>
            </a:r>
            <a:r>
              <a:rPr lang="pl-PL" dirty="0" err="1" smtClean="0">
                <a:solidFill>
                  <a:schemeClr val="tx1"/>
                </a:solidFill>
              </a:rPr>
              <a:t>Piskadło</a:t>
            </a:r>
            <a:r>
              <a:rPr lang="pl-PL" dirty="0" smtClean="0">
                <a:solidFill>
                  <a:schemeClr val="tx1"/>
                </a:solidFill>
              </a:rPr>
              <a:t> kl. VIII c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Pułkownik Leopold Lis-Kula - Franciszek Deme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01" y="764704"/>
            <a:ext cx="296545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5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 froncie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/>
          </a:p>
          <a:p>
            <a:pPr algn="just"/>
            <a:r>
              <a:rPr lang="pl-PL" dirty="0"/>
              <a:t>Oficerowie VI batalionu I Brygady Legionów Polskich w okopach nad Nidą w 1915 r. Na pierwszym planie od lewej: por. Edward </a:t>
            </a:r>
            <a:r>
              <a:rPr lang="pl-PL" dirty="0" err="1"/>
              <a:t>Zinth</a:t>
            </a:r>
            <a:r>
              <a:rPr lang="pl-PL" dirty="0"/>
              <a:t> „Rzecki”, </a:t>
            </a:r>
            <a:r>
              <a:rPr lang="pl-PL" dirty="0" smtClean="0"/>
              <a:t>por</a:t>
            </a:r>
            <a:r>
              <a:rPr lang="pl-PL" dirty="0"/>
              <a:t>. Stanisław Machowicz „Sawa”, mjr Albin </a:t>
            </a:r>
            <a:r>
              <a:rPr lang="pl-PL" dirty="0" err="1"/>
              <a:t>Fleszar</a:t>
            </a:r>
            <a:r>
              <a:rPr lang="pl-PL" dirty="0"/>
              <a:t> „Satyr”, kpt. Franciszek </a:t>
            </a:r>
          </a:p>
          <a:p>
            <a:pPr algn="just"/>
            <a:r>
              <a:rPr lang="pl-PL" dirty="0" err="1"/>
              <a:t>Pększyc</a:t>
            </a:r>
            <a:r>
              <a:rPr lang="pl-PL" dirty="0"/>
              <a:t> „Grudziński” (na dole), por. Kazimierz Młodzianowski „Dąbrowa” </a:t>
            </a:r>
          </a:p>
          <a:p>
            <a:pPr algn="just"/>
            <a:r>
              <a:rPr lang="pl-PL" dirty="0"/>
              <a:t>(z brodą), por. Leopold Kula „Lis”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r="8131"/>
          <a:stretch>
            <a:fillRect/>
          </a:stretch>
        </p:blipFill>
        <p:spPr bwMode="auto">
          <a:xfrm>
            <a:off x="899592" y="1340768"/>
            <a:ext cx="3528392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47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 czasie odpoczynku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Kapitan Leopold Lis-Kula (w środku) z grupą oficerów I Brygady Legionów po wycofaniu Legionów z linii frontu do Baranowicz w 1916 r. </a:t>
            </a:r>
          </a:p>
          <a:p>
            <a:endParaRPr lang="pl-P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891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28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	Rok </a:t>
            </a:r>
            <a:r>
              <a:rPr lang="pl-PL" dirty="0"/>
              <a:t>1917 przyniósł poważną zmianę – po tzw. kryzysie przysięgowym Lis-Kula został wysłany w szeregach armii austriackiej na front włoski. Ranny podczas walk, po wyjściu ze szpitala nie wrócił do oddziału. Przedostał się za to do Krakowa, gdzie w porozumieniu z Edwardem Rydzem-Śmigłym uczestniczył w organizowaniu terenowych struktur Polskiej Organizacji Wojskowej.</a:t>
            </a:r>
            <a:br>
              <a:rPr lang="pl-PL" dirty="0"/>
            </a:br>
            <a:r>
              <a:rPr lang="pl-PL" dirty="0"/>
              <a:t>Symboliczne odzyskanie przez Polskę niepodległości przypadło w 22. urodziny ówczesnego majora. Ojczyzna wracała na mapę świata, ale czekała ją jeszcze długa i wyboista droga naznaczona walką o kształt granic. Lis-Kula, już jako oficer odrodzonego Wojska Polskiego, na własną zresztą prośbę, został skierowany na front wołyński. Wykazał się wielokrotnie, szczególnie zaś pod </a:t>
            </a:r>
            <a:r>
              <a:rPr lang="pl-PL" dirty="0" err="1"/>
              <a:t>Poryckiem</a:t>
            </a:r>
            <a:r>
              <a:rPr lang="pl-PL" dirty="0"/>
              <a:t>, atakując zupełnie zaskoczone oddziały ukraińskie.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 FRONCIE UKRAIŃSKIM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8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	Na </a:t>
            </a:r>
            <a:r>
              <a:rPr lang="pl-PL" dirty="0"/>
              <a:t>przełomie 1918–1919 brał udział w odsieczy </a:t>
            </a:r>
            <a:r>
              <a:rPr lang="pl-PL" dirty="0" smtClean="0"/>
              <a:t>Lwowa</a:t>
            </a:r>
            <a:r>
              <a:rPr lang="pl-PL" dirty="0"/>
              <a:t> przeciwko wojskom </a:t>
            </a:r>
            <a:r>
              <a:rPr lang="pl-PL" dirty="0" smtClean="0"/>
              <a:t>ukraińskim</a:t>
            </a:r>
            <a:r>
              <a:rPr lang="pl-PL" baseline="30000" dirty="0"/>
              <a:t>.</a:t>
            </a:r>
            <a:r>
              <a:rPr lang="pl-PL" dirty="0" smtClean="0"/>
              <a:t> </a:t>
            </a:r>
            <a:r>
              <a:rPr lang="pl-PL" dirty="0"/>
              <a:t>Na froncie ukraińskim odbył szereg zwycięskich </a:t>
            </a:r>
            <a:r>
              <a:rPr lang="pl-PL" dirty="0" smtClean="0"/>
              <a:t>potyczek. W nocy z </a:t>
            </a:r>
            <a:r>
              <a:rPr lang="pl-PL" dirty="0"/>
              <a:t>6 na 7 marca 1919 r., </a:t>
            </a:r>
            <a:r>
              <a:rPr lang="pl-PL" dirty="0" smtClean="0"/>
              <a:t>młody oficer </a:t>
            </a:r>
            <a:r>
              <a:rPr lang="pl-PL" dirty="0"/>
              <a:t>dał rozkaz do ataku na </a:t>
            </a:r>
            <a:r>
              <a:rPr lang="pl-PL" dirty="0" err="1"/>
              <a:t>Torczyn</a:t>
            </a:r>
            <a:r>
              <a:rPr lang="pl-PL" dirty="0"/>
              <a:t>, silnie broniony przez nieprzyjaciela. Polacy raz jeszcze odnieśli spore sukcesy – miasteczko udało się zająć, ale okupiono to największą stratą. Rana w pachwinę, jaką otrzymał mjr „Lis”, okazała się śmiertelna. 7 marca nad ranem mimo pomocy lekarskiej </a:t>
            </a:r>
            <a:r>
              <a:rPr lang="pl-PL" dirty="0" smtClean="0"/>
              <a:t>zmarł z upływu krwi.</a:t>
            </a:r>
          </a:p>
          <a:p>
            <a:pPr marL="0" indent="0" algn="just">
              <a:buNone/>
            </a:pPr>
            <a:r>
              <a:rPr lang="pl-PL" dirty="0" smtClean="0"/>
              <a:t>	Był </a:t>
            </a:r>
            <a:r>
              <a:rPr lang="pl-PL" dirty="0"/>
              <a:t>jednym z najbardziej utalentowanych polskich oficerów. Pośmiertnie awansowany do </a:t>
            </a:r>
            <a:r>
              <a:rPr lang="pl-PL" dirty="0" smtClean="0"/>
              <a:t>stopnia podpułkownika, </a:t>
            </a:r>
            <a:r>
              <a:rPr lang="pl-PL" dirty="0"/>
              <a:t>a następnie zweryfikowany </a:t>
            </a:r>
            <a:r>
              <a:rPr lang="pl-PL" dirty="0" smtClean="0"/>
              <a:t>jako pułkownik</a:t>
            </a:r>
            <a:r>
              <a:rPr lang="pl-PL" dirty="0"/>
              <a:t> piechoty (ze starszeństwem z dniem 1 kwietnia 1920). Został również odznaczony Orderem Virtuti Militari oraz Krzyżem Niepodległości z Mieczami.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ŚMIERĆ BOHATERA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 smtClean="0"/>
              <a:t>	Trumnę </a:t>
            </a:r>
            <a:r>
              <a:rPr lang="pl-PL" dirty="0"/>
              <a:t>z jego ciałem przewieziono do </a:t>
            </a:r>
            <a:r>
              <a:rPr lang="pl-PL" dirty="0" smtClean="0"/>
              <a:t>Warszawy. W dniu 13 </a:t>
            </a:r>
            <a:r>
              <a:rPr lang="pl-PL" dirty="0"/>
              <a:t>marca rozpoczęły się </a:t>
            </a:r>
            <a:r>
              <a:rPr lang="pl-PL" dirty="0" smtClean="0"/>
              <a:t>uroczystości pogrzebowe. </a:t>
            </a:r>
            <a:r>
              <a:rPr lang="pl-PL" dirty="0"/>
              <a:t>Jeszcze tego samego dnia trumna wyruszyła do Rzeszowa, gdzie 16 marca 1919 r. odbył się jego pogrzeb. W rodzinnym mieście żegnały go wielotysięczne tłumy</a:t>
            </a:r>
            <a:r>
              <a:rPr lang="pl-PL" dirty="0" smtClean="0"/>
              <a:t>, ceremonia stała </a:t>
            </a:r>
            <a:r>
              <a:rPr lang="pl-PL" dirty="0"/>
              <a:t>się wielką manifestacją </a:t>
            </a:r>
            <a:r>
              <a:rPr lang="pl-PL" dirty="0" smtClean="0"/>
              <a:t>patriotyczną. </a:t>
            </a:r>
            <a:r>
              <a:rPr lang="pl-PL" dirty="0"/>
              <a:t>Pułkownik Leopold Lis-Kula został pochowany na </a:t>
            </a:r>
            <a:r>
              <a:rPr lang="pl-PL" dirty="0" smtClean="0"/>
              <a:t>cmentarzu na </a:t>
            </a:r>
            <a:r>
              <a:rPr lang="pl-PL" dirty="0" err="1" smtClean="0"/>
              <a:t>Pobitnie</a:t>
            </a:r>
            <a:r>
              <a:rPr lang="pl-PL" dirty="0" smtClean="0"/>
              <a:t>. </a:t>
            </a:r>
            <a:r>
              <a:rPr lang="pl-PL" dirty="0"/>
              <a:t>W czasie uroczystości pogrzebowych złożono wieniec z napisem „Memu dzielnemu chłopcu – Józef Piłsudski</a:t>
            </a:r>
            <a:r>
              <a:rPr lang="pl-PL" dirty="0" smtClean="0"/>
              <a:t>”. </a:t>
            </a:r>
            <a:r>
              <a:rPr lang="pl-PL" dirty="0"/>
              <a:t>Przemówienie podczas pogrzebu wygłosił ks. </a:t>
            </a:r>
            <a:r>
              <a:rPr lang="pl-PL" dirty="0" smtClean="0"/>
              <a:t>Stanisław Żytkiewicz.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POŻEGNANIE BOHATERA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5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Uroczystości pogrzebowe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pl-PL" dirty="0" smtClean="0"/>
              <a:t>Trumna </a:t>
            </a:r>
            <a:r>
              <a:rPr lang="pl-PL" dirty="0"/>
              <a:t>z ciałem płk. Leopolda Lisa-Kuli na lawecie na placu Saskim w Warszawie, 13 marca 1919 r.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r="11784"/>
          <a:stretch>
            <a:fillRect/>
          </a:stretch>
        </p:blipFill>
        <p:spPr bwMode="auto">
          <a:xfrm>
            <a:off x="899592" y="1340768"/>
            <a:ext cx="356616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01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pl-PL" dirty="0" smtClean="0"/>
              <a:t>	18 </a:t>
            </a:r>
            <a:r>
              <a:rPr lang="pl-PL" dirty="0"/>
              <a:t>września 1932 został odsłonięty </a:t>
            </a:r>
            <a:r>
              <a:rPr lang="pl-PL" dirty="0" smtClean="0"/>
              <a:t>pomnik </a:t>
            </a:r>
            <a:r>
              <a:rPr lang="pl-PL" dirty="0"/>
              <a:t>Leopolda Lisa-Kuli </a:t>
            </a:r>
            <a:r>
              <a:rPr lang="pl-PL" dirty="0" smtClean="0"/>
              <a:t>w Rzeszowie. </a:t>
            </a:r>
            <a:r>
              <a:rPr lang="pl-PL" dirty="0"/>
              <a:t>Uchwałą Rady Miasta Rzeszowa na uroczystym posiedzeniu 23 lipca 1936 uczczono pamięć dziesięciorga ludzi Legionów Polskich, w tym Leopolda Lisa-Kuli, nazywając nazwiskiem każdego z nich ulicę w </a:t>
            </a:r>
            <a:r>
              <a:rPr lang="pl-PL" dirty="0" smtClean="0"/>
              <a:t>mieście. Imię bohatera nosiło i nosi wiele szkół, drużyn harcerskich, ulic, obiektów oraz oddziałów wojskowych. </a:t>
            </a:r>
            <a:r>
              <a:rPr lang="pl-PL" dirty="0"/>
              <a:t>Od 7 marca 1991 roku </a:t>
            </a:r>
            <a:r>
              <a:rPr lang="pl-PL" dirty="0" smtClean="0"/>
              <a:t>II Liceum Ogólnokształcące w Rzeszowie nosi </a:t>
            </a:r>
            <a:r>
              <a:rPr lang="pl-PL" dirty="0"/>
              <a:t>imię pułkownika Leopolda Lisa-Kuli. Na ścianie gmachu szkoły ustanowiono tablicę z wizerunkiem </a:t>
            </a:r>
            <a:r>
              <a:rPr lang="pl-PL" dirty="0" smtClean="0"/>
              <a:t>pułkownika.</a:t>
            </a:r>
          </a:p>
          <a:p>
            <a:pPr marL="0" lvl="0" indent="0" algn="just">
              <a:buNone/>
            </a:pPr>
            <a:r>
              <a:rPr lang="pl-PL" dirty="0" smtClean="0"/>
              <a:t>11 </a:t>
            </a:r>
            <a:r>
              <a:rPr lang="pl-PL" dirty="0"/>
              <a:t>listopada 1989 r. powstała w Rzeszowie VIII Rzeszowska Drużyna Harcerzy im. Leopolda </a:t>
            </a:r>
            <a:r>
              <a:rPr lang="pl-PL" dirty="0" smtClean="0"/>
              <a:t>Lisa-Kuli.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UPAMIĘTNIENIE BOHATERA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0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8104" y="338667"/>
            <a:ext cx="3178696" cy="2429934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Odsłonięcie pomnika bohatera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652120" y="2785533"/>
            <a:ext cx="3034680" cy="2421467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just"/>
            <a:r>
              <a:rPr lang="pl-PL" dirty="0"/>
              <a:t>Prezydent Ignacy Mościcki odsłania pomnik Leopolda Lisa-Kuli w Rzeszowie, 18 września 1932 r. 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6" b="17886"/>
          <a:stretch>
            <a:fillRect/>
          </a:stretch>
        </p:blipFill>
        <p:spPr bwMode="auto">
          <a:xfrm>
            <a:off x="395536" y="1052736"/>
            <a:ext cx="482453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08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Pomnik Leopolda Lisa-Kuli w Rzeszowie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Pomnik płk. Leopolda Lisa-Kuli zlokalizowany jest przy  ul. Jana Matejki, naprzeciwko Placu Farnego. Został wystawiony w miejscu zburzonego przez hitlerowców w 1940 r. monumentu </a:t>
            </a:r>
            <a:r>
              <a:rPr lang="pl-PL" dirty="0" smtClean="0"/>
              <a:t>z </a:t>
            </a:r>
            <a:r>
              <a:rPr lang="pl-PL" dirty="0"/>
              <a:t>1932r. Pomnik został zaprojektowany przez rzeźbiarzy Bogusza </a:t>
            </a:r>
            <a:r>
              <a:rPr lang="pl-PL" dirty="0" err="1"/>
              <a:t>Salwińskiego</a:t>
            </a:r>
            <a:r>
              <a:rPr lang="pl-PL" dirty="0"/>
              <a:t> i Janusza </a:t>
            </a:r>
            <a:r>
              <a:rPr lang="pl-PL" dirty="0" smtClean="0"/>
              <a:t>Wilczyńskiego i </a:t>
            </a:r>
            <a:r>
              <a:rPr lang="pl-PL" dirty="0"/>
              <a:t>jest kopią poprzedniego. Odsłonięcia pomnika dokonano 21 listopada </a:t>
            </a:r>
            <a:r>
              <a:rPr lang="pl-PL" dirty="0" smtClean="0"/>
              <a:t>1992r.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" b="8486"/>
          <a:stretch>
            <a:fillRect/>
          </a:stretch>
        </p:blipFill>
        <p:spPr bwMode="auto">
          <a:xfrm>
            <a:off x="827584" y="1412776"/>
            <a:ext cx="3816424" cy="32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068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400" dirty="0" smtClean="0"/>
              <a:t>	Leopold Lis-Kula był </a:t>
            </a:r>
            <a:r>
              <a:rPr lang="pl-PL" sz="1400" dirty="0"/>
              <a:t>niezaprzeczalnie jednym z największych bohaterów odradzającego się państwa. Oficjalne komunikaty jednoznacznie wskazywały na rolę, jaką odegrał w wojsku Rzeczypospolitej.  </a:t>
            </a:r>
            <a:r>
              <a:rPr lang="pl-PL" sz="1400" dirty="0" smtClean="0"/>
              <a:t>Ksiądz </a:t>
            </a:r>
            <a:r>
              <a:rPr lang="pl-PL" sz="1400" dirty="0"/>
              <a:t>Stanisław Żytkiewicz tymi słowami żegnał go </a:t>
            </a:r>
            <a:r>
              <a:rPr lang="pl-PL" sz="1400" dirty="0" smtClean="0"/>
              <a:t>nad </a:t>
            </a:r>
            <a:r>
              <a:rPr lang="pl-PL" sz="1400" dirty="0"/>
              <a:t>trumną podczas pogrzebu </a:t>
            </a:r>
            <a:r>
              <a:rPr lang="pl-PL" sz="1400" dirty="0" smtClean="0"/>
              <a:t>na </a:t>
            </a:r>
            <a:r>
              <a:rPr lang="pl-PL" sz="1400" dirty="0"/>
              <a:t> rzeszowskim cmentarzu</a:t>
            </a:r>
            <a:r>
              <a:rPr lang="pl-PL" sz="1400" dirty="0" smtClean="0"/>
              <a:t>:   "(…)</a:t>
            </a:r>
            <a:r>
              <a:rPr lang="pl-PL" sz="1400" dirty="0"/>
              <a:t>Śp. płk Leopold należał do rzędu tych właśnie ludzi i tej wysokiej miary, jako żołnierz dźwigającej się do wolnego bytu Rzeczypospolitej. I dlatego dzisiejszy pogrzeb powinien być dla nas nie tylko obrzędem smutku i żałoby, lecz także niecić winien w sercach radość i wesele, że takich mamy rycerzy hartowanych, idących niezłomnie za palącą się w ich duszach gwiazdą swego powołania, za głosem wewnętrznym serca i sumienia. Niemniej jednak śmierć śp. płk. Leopolda żałobą okryła odradzającą się z powrotem do nowego życia latorośl polskiej wojskowości i to w chwili tak doniosłej historycznie, w chwili wykonania przez Sejm obecny testamentu wielkiej przeszłości. Traci ona w nim wybitny, </a:t>
            </a:r>
            <a:r>
              <a:rPr lang="pl-PL" sz="1400" dirty="0" smtClean="0"/>
              <a:t>świetny talent </a:t>
            </a:r>
            <a:r>
              <a:rPr lang="pl-PL" sz="1400" dirty="0"/>
              <a:t>wojskowy, niewątpliwie jednego z przyszłych wodzów".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Leopold Kula-Lis stał się niezaprzeczalnym symbolem II RP. Na jego cześć powstała pieśń Rapsod o Pułkowniku Kuli-Lisie. W księdze Geniusz Niepodległości tak o nim pisano: „Pułkownik Lis-Kula jest pierwszym legionistą, któremu po śmierci społeczeństwo polskie stawia pomniki”. W czasie wojny w 1920 roku jeden z pociągów pancernych nosił jego imię, podobnie jak 23. pułk piechoty. Jego imieniem nazywano szkoły i ulice, zaś młodym ludziom był przedstawiany jako wzór do naśladowania.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PODSUMOWANIE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7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1772816"/>
            <a:ext cx="3456384" cy="4104456"/>
          </a:xfrm>
        </p:spPr>
        <p:txBody>
          <a:bodyPr>
            <a:noAutofit/>
          </a:bodyPr>
          <a:lstStyle/>
          <a:p>
            <a:r>
              <a:rPr lang="pl-PL" sz="1400" dirty="0" smtClean="0"/>
              <a:t>	Pisano </a:t>
            </a:r>
            <a:r>
              <a:rPr lang="pl-PL" sz="1400" dirty="0"/>
              <a:t>o nim pieśni, jego imieniem nazywano szkoły, ulice, place. Był jednym z największych bohaterów II </a:t>
            </a:r>
            <a:r>
              <a:rPr lang="pl-PL" sz="1400" dirty="0" smtClean="0"/>
              <a:t>RP oraz naszego regionu </a:t>
            </a:r>
            <a:r>
              <a:rPr lang="pl-PL" sz="1400" dirty="0"/>
              <a:t>i jednocześnie najmłodszym pułkownikiem Wojska Polskiego, wybitnym legionistą i żołnierzem Polskiej Organizacji Wojskowej.</a:t>
            </a:r>
          </a:p>
          <a:p>
            <a:pPr algn="just"/>
            <a:r>
              <a:rPr lang="pl-PL" sz="1400" dirty="0"/>
              <a:t>Każde państwo potrzebuje swoich bohaterów, silnego symbolu, do którego będzie mogło się odwoływać i w oparciu o który będzie budować swoją potęgę. Druga Rzeczpospolita miała wielu bohaterów, jednak cały czas potrzebowała takiego, który za odradzającą się ojczyznę oddałby życie. Miał nim zostać jeden z najzdolniejszych polskich dowódców -</a:t>
            </a:r>
            <a:r>
              <a:rPr lang="pl-PL" sz="1400" dirty="0" smtClean="0"/>
              <a:t>Leopold Lis-Kula</a:t>
            </a:r>
            <a:r>
              <a:rPr lang="pl-PL" sz="1400" dirty="0"/>
              <a:t>.</a:t>
            </a:r>
            <a:br>
              <a:rPr lang="pl-PL" sz="1400" dirty="0"/>
            </a:b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3240360" cy="648072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Leopold Lis-Kula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392488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50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600" b="0" dirty="0"/>
              <a:t>Płk. Leopold Lis-Kula – patronem młodzieżowego święta </a:t>
            </a:r>
            <a:r>
              <a:rPr lang="pl-PL" sz="1600" b="0" dirty="0" smtClean="0"/>
              <a:t>bezpieczeństwa</a:t>
            </a:r>
            <a:endParaRPr lang="pl-PL" sz="1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/>
              <a:t>W </a:t>
            </a:r>
            <a:r>
              <a:rPr lang="pl-PL" dirty="0"/>
              <a:t>środę 22 maja 2019 r. na terenie kampusu </a:t>
            </a:r>
            <a:r>
              <a:rPr lang="pl-PL" dirty="0" err="1"/>
              <a:t>WSPiA</a:t>
            </a:r>
            <a:r>
              <a:rPr lang="pl-PL" dirty="0"/>
              <a:t> Rzeszowskiej Szkoły Wyższej przy ul. Cegielnianej w Rzeszowie, odbyło się VI Podkarpackie Młodzieżowe Święto Bezpieczeństwa Wewnętrznego, pod hasłem „Leopold Lis-Kula - młody patriota wzorem do naśladowania dla młodzieży XXI wieku</a:t>
            </a:r>
            <a:r>
              <a:rPr lang="pl-PL" dirty="0" smtClean="0"/>
              <a:t>”. </a:t>
            </a:r>
            <a:r>
              <a:rPr lang="pl-PL" dirty="0"/>
              <a:t>W święcie udział wzięło aż 25 różnych służb mundurowych oraz instytucji i organizacji zajmujących się bezpieczeństwem obywateli oraz blisko 1000 uczniów i </a:t>
            </a:r>
            <a:r>
              <a:rPr lang="pl-PL" dirty="0" smtClean="0"/>
              <a:t>studentów, w tym strzelcy </a:t>
            </a:r>
            <a:r>
              <a:rPr lang="pl-PL" dirty="0"/>
              <a:t>z Jednostki Strzeleckiej 2021 im. płk Leopolda Lisa-Kuli ZS "Strzelec" JP w Rzeszowie</a:t>
            </a:r>
          </a:p>
        </p:txBody>
      </p:sp>
      <p:pic>
        <p:nvPicPr>
          <p:cNvPr id="8197" name="Picture 5" descr="Płk. Leopold Lis-Kula – patronem młodzieżowego święta bezpieczeństwa -  Związek Strzelecki &quot;Strzelec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r="94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3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Jacek </a:t>
            </a:r>
            <a:r>
              <a:rPr lang="pl-PL" dirty="0" err="1" smtClean="0"/>
              <a:t>Magdoń</a:t>
            </a:r>
            <a:r>
              <a:rPr lang="pl-PL" dirty="0" smtClean="0"/>
              <a:t>, </a:t>
            </a:r>
            <a:r>
              <a:rPr lang="pl-PL" dirty="0"/>
              <a:t>L</a:t>
            </a:r>
            <a:r>
              <a:rPr lang="pl-PL" dirty="0" smtClean="0"/>
              <a:t>eopold Lis-Kula, Warszawa  2019,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hlinkClick r:id="rId2"/>
              </a:rPr>
              <a:t>https://ipn.gov.pl/pl/publikacje/ksiazki/74692,Leopold-Lis-Kula.html</a:t>
            </a:r>
            <a:r>
              <a:rPr lang="pl-PL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u="sng" dirty="0">
                <a:hlinkClick r:id="rId3"/>
              </a:rPr>
              <a:t>https://pl.wikipedia.org/wiki/Leopold_Lis-Kula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u="sng" dirty="0">
                <a:hlinkClick r:id="rId4"/>
              </a:rPr>
              <a:t>https://</a:t>
            </a:r>
            <a:r>
              <a:rPr lang="pl-PL" u="sng" dirty="0" smtClean="0">
                <a:hlinkClick r:id="rId4"/>
              </a:rPr>
              <a:t>dzieje.pl/postacie/leopold-lis-kula</a:t>
            </a:r>
            <a:r>
              <a:rPr lang="pl-PL" u="sng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u="sng" dirty="0">
                <a:hlinkClick r:id="rId5"/>
              </a:rPr>
              <a:t>https://</a:t>
            </a:r>
            <a:r>
              <a:rPr lang="pl-PL" u="sng" dirty="0" smtClean="0">
                <a:hlinkClick r:id="rId5"/>
              </a:rPr>
              <a:t>historia.wprost.pl/515631/pulkownik-lis-kula-heros-ii-rp.html</a:t>
            </a:r>
            <a:r>
              <a:rPr lang="pl-PL" u="sng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u="sng" dirty="0" smtClean="0"/>
              <a:t>http://strzelec.erzeszow.pl/aktualnosci/94-plk--leopoldzie-lisie-kuli-----patronem-mlodziezowego-swieta-bezpieczenstwa</a:t>
            </a:r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BIBLIOGRAFIA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8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	Urodził </a:t>
            </a:r>
            <a:r>
              <a:rPr lang="pl-PL" dirty="0"/>
              <a:t>się 11 listopada 1896 r. w Kosinie niedaleko Rzeszowa. Dorastał w patriotycznej atmosferze – ojciec, Tomasz, był urzędnikiem kolejowym; matka – Elżbieta z Czajkowskich, zajmowała się domem. W rodzinie Kulów żywe były opowieści o zrywach niepodległościowych – szczególne miejsce zajmowało Powstanie Styczniowe, w którym uczestniczył dziadek Leopolda. Przez matkę był też spokrewniony z Michałem Czajkowskim, działaczem niepodległościowym, uczestnikiem Powstania Listopadowego, a później bohaterem Turcji, znanym tam jako </a:t>
            </a:r>
            <a:r>
              <a:rPr lang="pl-PL" dirty="0" err="1"/>
              <a:t>Sadyk</a:t>
            </a:r>
            <a:r>
              <a:rPr lang="pl-PL" dirty="0"/>
              <a:t> Pasza</a:t>
            </a:r>
            <a:r>
              <a:rPr lang="pl-PL" dirty="0" smtClean="0"/>
              <a:t>. </a:t>
            </a:r>
            <a:r>
              <a:rPr lang="pl-PL" dirty="0"/>
              <a:t>Od 5 roku życia przez rok uczęszczał do szkoły w rodzinnej Kosinie. Kiedy dzieci podrosły, Kulowie przenieśli się z Kosiny do Rzeszowa, gdzie łatwiej było uzyskać wykształcenie. Zamieszkali tu w domu przy ul. </a:t>
            </a:r>
            <a:r>
              <a:rPr lang="pl-PL" dirty="0" err="1"/>
              <a:t>Przybyszowskiej</a:t>
            </a:r>
            <a:r>
              <a:rPr lang="pl-PL" dirty="0"/>
              <a:t>. W miarę upływu lat Kulom urodziło się jeszcze czworo dzieci.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DZIECIŃSTWO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7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	Wychowaniem </a:t>
            </a:r>
            <a:r>
              <a:rPr lang="pl-PL" dirty="0"/>
              <a:t>chłopca zajmowała się głównie matka, wszczepiając mu ideały patriotyczne i etyczne. Elżbieta Kulowa wspominała: „Zawsze chwalebny w obyczajach i zdobywaniu wiedzy, miał zamiłowanie do historii tak wielkie, że nawet do jedzenia często nie można było oderwać go od książek!”. Kula, wraz z trójką najstarszego rodzeństwa, uczęszczał do szkoły ludowej na tzw. Ruskiej Wsi i </a:t>
            </a:r>
            <a:r>
              <a:rPr lang="pl-PL" dirty="0" smtClean="0"/>
              <a:t>II Gimnazjum Państwowego </a:t>
            </a:r>
            <a:r>
              <a:rPr lang="pl-PL" dirty="0" err="1" smtClean="0"/>
              <a:t>ck</a:t>
            </a:r>
            <a:r>
              <a:rPr lang="pl-PL" dirty="0" smtClean="0"/>
              <a:t>, </a:t>
            </a:r>
            <a:r>
              <a:rPr lang="pl-PL" dirty="0"/>
              <a:t>które teraz jako II LO przy ul. ks. Jałowego w Rzeszowie nosi jego imię. Był niezłym uczniem z matematyki, języka niemieckiego, geografii, historii i gimnastyki, ale zdecydowanie słabszym z języka polskiego, łaciny i nauk przyrodniczych. Jak świadczą zapisane wspomnienia jego kolegów, często wymykał się na wagary. To właśnie podczas jednej z takich wypraw założyli w Olszynkach nad </a:t>
            </a:r>
            <a:r>
              <a:rPr lang="pl-PL" dirty="0" smtClean="0"/>
              <a:t>Wisłokiem tajne </a:t>
            </a:r>
            <a:r>
              <a:rPr lang="pl-PL" dirty="0"/>
              <a:t>stowarzyszenie z myślą przygotowania się do walki o Polskę. Było to wiosną 1911 roku.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WYCHOWANIE W DUCHU PATRIOTYCZNYM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009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2600" dirty="0" smtClean="0"/>
              <a:t>	W</a:t>
            </a:r>
            <a:r>
              <a:rPr lang="pl-PL" sz="2600" dirty="0"/>
              <a:t> </a:t>
            </a:r>
            <a:r>
              <a:rPr lang="pl-PL" sz="2600" dirty="0" smtClean="0"/>
              <a:t>Galicji</a:t>
            </a:r>
            <a:r>
              <a:rPr lang="pl-PL" sz="2600" dirty="0"/>
              <a:t> nasilały się nastroje niepodległościowe i Leopold (mając 15 lat) zorganizował z kilkoma kolegami tajną organizację wojskową. Po jej rozpadzie wstąpił </a:t>
            </a:r>
            <a:r>
              <a:rPr lang="pl-PL" sz="2600" dirty="0" smtClean="0"/>
              <a:t>do skautingu. </a:t>
            </a:r>
            <a:r>
              <a:rPr lang="pl-PL" sz="2600" dirty="0"/>
              <a:t>Kiedy w listopadzie 1911 roku do Rzeszowa przyjechał z misją inspekcyjno-instruktażową twórca ruchu skautowego w Galicji </a:t>
            </a:r>
            <a:r>
              <a:rPr lang="pl-PL" sz="2600" dirty="0" smtClean="0"/>
              <a:t>Andrzej </a:t>
            </a:r>
            <a:r>
              <a:rPr lang="pl-PL" sz="2600" dirty="0"/>
              <a:t>M</a:t>
            </a:r>
            <a:r>
              <a:rPr lang="pl-PL" sz="2600" dirty="0" smtClean="0"/>
              <a:t>ałkowski, </a:t>
            </a:r>
            <a:r>
              <a:rPr lang="pl-PL" sz="2600" dirty="0"/>
              <a:t>mógł z satysfakcją odnotować, że młodzi </a:t>
            </a:r>
            <a:r>
              <a:rPr lang="pl-PL" sz="2600" dirty="0" smtClean="0"/>
              <a:t>Rzeszowianie </a:t>
            </a:r>
            <a:r>
              <a:rPr lang="pl-PL" sz="2600" dirty="0"/>
              <a:t>dobrze znają ideę i opanowali już podstawy skautingu.  Pod wpływem spotkania z Andrzejem Małkowskim w Olszynkach nad Wisłokiem i jego gawęd o potrzebie pracy nad sobą w służbie dla niepodległej Polski coś nowego pojawiło się w charakterach rzeszowskich skautów. Młodzi chłopcy, wśród nich rzeszowscy gimnazjaliści, dłużej nie chcieli czekać. Zastęp „Lisów” stworzył nawet rodzaj regulaminu, w którym czytamy: „Charakter skauta to fundament, lecz o niepodległość walczy się z bronią. Wojna musi zastać przygotowanym każdego z „Lisów”, skaut to zagończyk na przedpolu bitewnym!”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POCZĄTEK DZIAŁANOŚCI NIEPODLEGŁOŚCIOWEJ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007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	Wiosną </a:t>
            </a:r>
            <a:r>
              <a:rPr lang="pl-PL" dirty="0"/>
              <a:t>roku 1912, w obliczu konfliktu rosyjsko-austriackiego o Bałkany, ożywiły się w Galicji nadzieje niepodległościowe. Niespełna 16-letni gimnazjalista Leopold Kula wraz z zastępem „Lisów” szybko, w konspiracji poznaje tajniki walki podziemnej, ćwiczy szermierkę i musztrę. Spotykają się w lasach w okolicach </a:t>
            </a:r>
            <a:r>
              <a:rPr lang="pl-PL" dirty="0" smtClean="0"/>
              <a:t>Głogowa </a:t>
            </a:r>
            <a:r>
              <a:rPr lang="pl-PL" dirty="0" err="1" smtClean="0"/>
              <a:t>Młp</a:t>
            </a:r>
            <a:r>
              <a:rPr lang="pl-PL" dirty="0" smtClean="0"/>
              <a:t>. i Tyczyna. Stefan Przyboś, </a:t>
            </a:r>
            <a:r>
              <a:rPr lang="pl-PL" dirty="0"/>
              <a:t>młodszy kolega Leopolda z gimnazjum w Rzeszowie, wspomina: „Było z nami kilku młodych nauczycieli, którzy niegdyś służyli w wojsku austriackim. Uczyli nas sztuki wojowania na wycieczkach szkolnych. Podczas tych ćwiczeń najbardziej wyróżniał się Leopold Kula, uczeń klasy piątej gimnazjum, który świetnie poruszał się w terenie, umiejąc w porę dowodzonym oddziałem oskrzydlić nieprzyjaciela”.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DZIAŁALNOŚĆ PATRIOTYCZNA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 smtClean="0"/>
              <a:t>	Wkrótce młody Leopold wstępuje do</a:t>
            </a:r>
            <a:r>
              <a:rPr lang="pl-PL" sz="1600" dirty="0"/>
              <a:t> organizacji „Strzelec</a:t>
            </a:r>
            <a:r>
              <a:rPr lang="pl-PL" sz="1600" dirty="0" smtClean="0"/>
              <a:t>”. </a:t>
            </a:r>
            <a:r>
              <a:rPr lang="pl-PL" sz="1600" dirty="0"/>
              <a:t>Tam przyjmuje pseudonim „Lis</a:t>
            </a:r>
            <a:r>
              <a:rPr lang="pl-PL" sz="1600" dirty="0" smtClean="0"/>
              <a:t>”. Młody </a:t>
            </a:r>
            <a:r>
              <a:rPr lang="pl-PL" sz="1600" dirty="0"/>
              <a:t>chłopak starał się swoją aktywnością w „Strzelcu” jak najbardziej przysłużyć sprawie. Dostrzegł to nawet Kazimierz Sosnkowski podczas jednej z inspekcji. Rok później Leopold otrzymał pochwałę od samego Józefa Piłsudskiego. Równolegle z nauką szkolną robi w tym czasie kursy strzelecki i podoficerski, a następnie oficerski w Zakopanym. Tam stał się jednym z ulubieńców Marszałka, który docenił niezwykłe zdolności i zaangażowanie młodego Kuli, a w szczególności jego działalność w rzeszowskim „Strzelcu”. W wieku szesnastu lat został plutonowym, który bez przerwy ćwiczył podległy sobie oddział, w wyniku czego bardzo szybko zyskał sławę surowego, ale sprawiedliwego dowódcy. Niedługo po nominacji oficerskiej został również zastępcą dowódcy rzeszowskiego „Strzelca”. W związku z tak intensywnym zaangażowaniem w sprawę młody Leopold nie miał czasu na życie prywatne. Ponieważ był bardzo pochłonięty pracą, rzadko bywał w </a:t>
            </a:r>
            <a:r>
              <a:rPr lang="pl-PL" sz="1600" dirty="0" smtClean="0"/>
              <a:t>domu, co</a:t>
            </a:r>
            <a:r>
              <a:rPr lang="pl-PL" sz="1600" dirty="0"/>
              <a:t> </a:t>
            </a:r>
            <a:r>
              <a:rPr lang="pl-PL" sz="1600" dirty="0" smtClean="0"/>
              <a:t>niezwykle martwiło jego matkę</a:t>
            </a:r>
            <a:r>
              <a:rPr lang="pl-PL" sz="1600" dirty="0"/>
              <a:t>.</a:t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DZIAŁANOŚĆ W ZWIĄZKU STRZELECKIM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538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Manewry </a:t>
            </a:r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</a:t>
            </a:r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wiązku Strzeleckiego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 algn="just"/>
            <a:r>
              <a:rPr lang="pl-PL" dirty="0"/>
              <a:t>Oddział </a:t>
            </a:r>
            <a:r>
              <a:rPr lang="pl-PL" dirty="0" smtClean="0"/>
              <a:t> Związku </a:t>
            </a:r>
            <a:r>
              <a:rPr lang="pl-PL" dirty="0"/>
              <a:t>Strzeleckiego w marszu podczas ćwiczeń w Zakopanem w 1913 r. Na czele kompanii Mieczysław Ryś-Trojanowski (pierwszy z prawej). Na przedzie kolumny czwórkowej (z karabinem) Leopold Lis-Kula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5581"/>
          <a:stretch>
            <a:fillRect/>
          </a:stretch>
        </p:blipFill>
        <p:spPr bwMode="auto">
          <a:xfrm>
            <a:off x="838200" y="1371600"/>
            <a:ext cx="3566160" cy="320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8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sz="2600" dirty="0" smtClean="0"/>
              <a:t>	5 </a:t>
            </a:r>
            <a:r>
              <a:rPr lang="pl-PL" sz="2600" dirty="0"/>
              <a:t>sierpnia 1914 roku na czele kompanii strzeleckiej przybył z Rzeszowa do Krakowa. Tu wyznaczony został na dowódcę 4 kompanii w grupie dowodzonej przez </a:t>
            </a:r>
            <a:r>
              <a:rPr lang="pl-PL" sz="2600" dirty="0" smtClean="0"/>
              <a:t>Mieczysława Trojanowskiego „Rysia”. 18-letni </a:t>
            </a:r>
            <a:r>
              <a:rPr lang="pl-PL" sz="2600" dirty="0"/>
              <a:t>Leopold wyróżnił się już w pierwszych walkach </a:t>
            </a:r>
            <a:r>
              <a:rPr lang="pl-PL" sz="2600" dirty="0" smtClean="0"/>
              <a:t>pod Kielcami, </a:t>
            </a:r>
            <a:r>
              <a:rPr lang="pl-PL" sz="2600" dirty="0"/>
              <a:t>gdzie dowodził 2. kompanią V batalionu Legionów. 9 października 1914 roku zostaje podporucznikiem. Na akcie nominacyjnym są podpisy Józefa Piłsudskiego i </a:t>
            </a:r>
            <a:r>
              <a:rPr lang="pl-PL" sz="2600" dirty="0" smtClean="0"/>
              <a:t>Kazimierza Sosnkowskiego. </a:t>
            </a:r>
            <a:r>
              <a:rPr lang="pl-PL" sz="2600" dirty="0"/>
              <a:t>Dowodził swoją kompanią w zwycięskich walkach m.in. pod </a:t>
            </a:r>
            <a:r>
              <a:rPr lang="pl-PL" sz="2600" dirty="0" err="1" smtClean="0"/>
              <a:t>Krzywopłotami</a:t>
            </a:r>
            <a:r>
              <a:rPr lang="pl-PL" sz="2600" dirty="0" smtClean="0"/>
              <a:t> </a:t>
            </a:r>
            <a:r>
              <a:rPr lang="pl-PL" sz="2600" dirty="0"/>
              <a:t> i </a:t>
            </a:r>
            <a:r>
              <a:rPr lang="pl-PL" sz="2600" dirty="0" smtClean="0"/>
              <a:t>Łowczówkiem.</a:t>
            </a:r>
            <a:endParaRPr lang="pl-PL" sz="2600" dirty="0"/>
          </a:p>
          <a:p>
            <a:pPr marL="0" indent="0" algn="just">
              <a:buNone/>
            </a:pPr>
            <a:r>
              <a:rPr lang="pl-PL" sz="2600" dirty="0"/>
              <a:t>W </a:t>
            </a:r>
            <a:r>
              <a:rPr lang="pl-PL" sz="2600" dirty="0" smtClean="0"/>
              <a:t> I Brygadzie Legionów</a:t>
            </a:r>
            <a:r>
              <a:rPr lang="pl-PL" sz="2600" dirty="0"/>
              <a:t> rośnie jego sława odważnego i przewidującego dowódcy, dbającego o swoich podkomendnych. Wiosną 1915 roku Leopold walczy ze swym oddziałem na linii </a:t>
            </a:r>
            <a:r>
              <a:rPr lang="pl-PL" sz="2600" dirty="0" smtClean="0"/>
              <a:t>Włostów i Ożarów, </a:t>
            </a:r>
            <a:r>
              <a:rPr lang="pl-PL" sz="2600" dirty="0"/>
              <a:t>a gdy I Brygada przekracza Wisłę, brał udział w walkach na Lubelszczyźnie. Uczestniczył w bojach pod </a:t>
            </a:r>
            <a:r>
              <a:rPr lang="pl-PL" sz="2600" dirty="0" smtClean="0"/>
              <a:t>Jastkowem, </a:t>
            </a:r>
            <a:r>
              <a:rPr lang="pl-PL" sz="2600" dirty="0"/>
              <a:t>Kamionką, </a:t>
            </a:r>
            <a:r>
              <a:rPr lang="pl-PL" sz="2600" dirty="0" err="1" smtClean="0"/>
              <a:t>Kostiuchnówką</a:t>
            </a:r>
            <a:r>
              <a:rPr lang="pl-PL" sz="2600" dirty="0" smtClean="0"/>
              <a:t>, </a:t>
            </a:r>
            <a:r>
              <a:rPr lang="pl-PL" sz="2600" dirty="0"/>
              <a:t>Kamienną i Kuklą. Między bitwami zdołał się nauczyć biegle francuskiego i przestudiował dzieła Kanta, Nietzschego i Spinozy. W okopach uczył analfabetów i – co szczególnie zdumiewające – prowadził klub sportowy.</a:t>
            </a:r>
          </a:p>
          <a:p>
            <a:pPr marL="0" indent="0" algn="just">
              <a:buNone/>
            </a:pPr>
            <a:r>
              <a:rPr lang="pl-PL" sz="2600" dirty="0"/>
              <a:t>W trakcie działań wojennych, podczas urlopu w styczniu 1915 roku, zdał w gimnazjum w </a:t>
            </a:r>
            <a:r>
              <a:rPr lang="pl-PL" sz="2600" dirty="0" smtClean="0"/>
              <a:t> Wadowicach</a:t>
            </a:r>
            <a:r>
              <a:rPr lang="pl-PL" sz="2600" dirty="0"/>
              <a:t> egzamin dojrzałości.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CZAS LEGIONÓW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66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</TotalTime>
  <Words>406</Words>
  <Application>Microsoft Office PowerPoint</Application>
  <PresentationFormat>Pokaz na ekranie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Kształt fali</vt:lpstr>
      <vt:lpstr>LEOPOLD LIS-KULA</vt:lpstr>
      <vt:lpstr>Leopold Lis-Kula</vt:lpstr>
      <vt:lpstr>DZIECIŃSTWO</vt:lpstr>
      <vt:lpstr>WYCHOWANIE W DUCHU PATRIOTYCZNYM </vt:lpstr>
      <vt:lpstr>POCZĄTEK DZIAŁANOŚCI NIEPODLEGŁOŚCIOWEJ </vt:lpstr>
      <vt:lpstr>DZIAŁALNOŚĆ PATRIOTYCZNA</vt:lpstr>
      <vt:lpstr>DZIAŁANOŚĆ W ZWIĄZKU STRZELECKIM </vt:lpstr>
      <vt:lpstr>Manewry Związku Strzeleckiego</vt:lpstr>
      <vt:lpstr>CZAS LEGIONÓW</vt:lpstr>
      <vt:lpstr>Na froncie</vt:lpstr>
      <vt:lpstr>W czasie odpoczynku</vt:lpstr>
      <vt:lpstr>NA FRONCIE UKRAIŃSKIM</vt:lpstr>
      <vt:lpstr>ŚMIERĆ BOHATERA</vt:lpstr>
      <vt:lpstr>POŻEGNANIE BOHATERA</vt:lpstr>
      <vt:lpstr>Uroczystości pogrzebowe</vt:lpstr>
      <vt:lpstr>UPAMIĘTNIENIE BOHATERA</vt:lpstr>
      <vt:lpstr>Odsłonięcie pomnika bohatera</vt:lpstr>
      <vt:lpstr>Pomnik Leopolda Lisa-Kuli w Rzeszowie</vt:lpstr>
      <vt:lpstr>PODSUMOWANIE</vt:lpstr>
      <vt:lpstr>Płk. Leopold Lis-Kula – patronem młodzieżowego święta bezpieczeństwa</vt:lpstr>
      <vt:lpstr>BIBLIOGRAFIA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LEOPOLD LIS-KULA</dc:title>
  <dc:creator>Jacek</dc:creator>
  <cp:lastModifiedBy>Lenovo</cp:lastModifiedBy>
  <cp:revision>19</cp:revision>
  <dcterms:created xsi:type="dcterms:W3CDTF">2020-11-08T10:14:20Z</dcterms:created>
  <dcterms:modified xsi:type="dcterms:W3CDTF">2020-11-24T20:00:09Z</dcterms:modified>
</cp:coreProperties>
</file>