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0FB4"/>
    <a:srgbClr val="456B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6B82EB-E715-8DBC-0936-321B1BFA85F2}" v="30" dt="2020-11-16T10:54:36.866"/>
    <p1510:client id="{3CF26535-6E15-6E32-8603-A74A626E81A9}" v="115" dt="2020-11-17T11:59:54.184"/>
    <p1510:client id="{59E0F211-1E1B-7E47-6BE4-C52D172CA769}" v="1479" dt="2020-11-17T18:51:39.455"/>
    <p1510:client id="{75F900E5-63A3-7B16-C324-F943DF8B977B}" v="68" dt="2020-11-16T10:08:30.122"/>
    <p1510:client id="{BBD2626A-73A5-6828-B96A-867B3819BBCD}" v="12" dt="2020-11-16T10:17:51.998"/>
    <p1510:client id="{CF8383AE-0B04-40DB-BC81-9987B210DF99}" v="242" dt="2020-11-16T08:35:53.857"/>
    <p1510:client id="{E1F59EDB-9ADD-4D5F-60DB-FB325AAF7089}" v="464" dt="2020-11-17T19:33:20.8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0" d="100"/>
          <a:sy n="50" d="100"/>
        </p:scale>
        <p:origin x="-1476" y="-4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olina Hul" userId="S::karhul.296@edu.erzeszow.pl::a9e84ac9-d33a-4c62-bdda-8a416a9d57de" providerId="AD" clId="Web-{75F900E5-63A3-7B16-C324-F943DF8B977B}"/>
    <pc:docChg chg="addSld modSld">
      <pc:chgData name="Karolina Hul" userId="S::karhul.296@edu.erzeszow.pl::a9e84ac9-d33a-4c62-bdda-8a416a9d57de" providerId="AD" clId="Web-{75F900E5-63A3-7B16-C324-F943DF8B977B}" dt="2020-11-16T10:07:54.997" v="65" actId="14100"/>
      <pc:docMkLst>
        <pc:docMk/>
      </pc:docMkLst>
      <pc:sldChg chg="modSp">
        <pc:chgData name="Karolina Hul" userId="S::karhul.296@edu.erzeszow.pl::a9e84ac9-d33a-4c62-bdda-8a416a9d57de" providerId="AD" clId="Web-{75F900E5-63A3-7B16-C324-F943DF8B977B}" dt="2020-11-16T09:57:32.442" v="4" actId="14100"/>
        <pc:sldMkLst>
          <pc:docMk/>
          <pc:sldMk cId="1438798810" sldId="257"/>
        </pc:sldMkLst>
        <pc:spChg chg="mod">
          <ac:chgData name="Karolina Hul" userId="S::karhul.296@edu.erzeszow.pl::a9e84ac9-d33a-4c62-bdda-8a416a9d57de" providerId="AD" clId="Web-{75F900E5-63A3-7B16-C324-F943DF8B977B}" dt="2020-11-16T09:57:32.442" v="4" actId="14100"/>
          <ac:spMkLst>
            <pc:docMk/>
            <pc:sldMk cId="1438798810" sldId="257"/>
            <ac:spMk id="3" creationId="{63340F55-7F54-4763-A0CE-8F1AD7C1260E}"/>
          </ac:spMkLst>
        </pc:spChg>
      </pc:sldChg>
      <pc:sldChg chg="addSp modSp mod setBg">
        <pc:chgData name="Karolina Hul" userId="S::karhul.296@edu.erzeszow.pl::a9e84ac9-d33a-4c62-bdda-8a416a9d57de" providerId="AD" clId="Web-{75F900E5-63A3-7B16-C324-F943DF8B977B}" dt="2020-11-16T10:04:57.776" v="37" actId="20577"/>
        <pc:sldMkLst>
          <pc:docMk/>
          <pc:sldMk cId="2735919960" sldId="258"/>
        </pc:sldMkLst>
        <pc:spChg chg="mod">
          <ac:chgData name="Karolina Hul" userId="S::karhul.296@edu.erzeszow.pl::a9e84ac9-d33a-4c62-bdda-8a416a9d57de" providerId="AD" clId="Web-{75F900E5-63A3-7B16-C324-F943DF8B977B}" dt="2020-11-16T10:03:57.275" v="9" actId="20577"/>
          <ac:spMkLst>
            <pc:docMk/>
            <pc:sldMk cId="2735919960" sldId="258"/>
            <ac:spMk id="2" creationId="{A6319B0A-B878-457F-8611-43F34E7D072E}"/>
          </ac:spMkLst>
        </pc:spChg>
        <pc:spChg chg="mod">
          <ac:chgData name="Karolina Hul" userId="S::karhul.296@edu.erzeszow.pl::a9e84ac9-d33a-4c62-bdda-8a416a9d57de" providerId="AD" clId="Web-{75F900E5-63A3-7B16-C324-F943DF8B977B}" dt="2020-11-16T10:04:57.776" v="37" actId="20577"/>
          <ac:spMkLst>
            <pc:docMk/>
            <pc:sldMk cId="2735919960" sldId="258"/>
            <ac:spMk id="3" creationId="{BD299027-C99C-413A-B550-8DFABECA300F}"/>
          </ac:spMkLst>
        </pc:spChg>
        <pc:spChg chg="add">
          <ac:chgData name="Karolina Hul" userId="S::karhul.296@edu.erzeszow.pl::a9e84ac9-d33a-4c62-bdda-8a416a9d57de" providerId="AD" clId="Web-{75F900E5-63A3-7B16-C324-F943DF8B977B}" dt="2020-11-16T10:03:35.525" v="6"/>
          <ac:spMkLst>
            <pc:docMk/>
            <pc:sldMk cId="2735919960" sldId="258"/>
            <ac:spMk id="9" creationId="{9DA15B1D-0133-4CB3-B7CC-61FA728745D1}"/>
          </ac:spMkLst>
        </pc:spChg>
        <pc:spChg chg="add">
          <ac:chgData name="Karolina Hul" userId="S::karhul.296@edu.erzeszow.pl::a9e84ac9-d33a-4c62-bdda-8a416a9d57de" providerId="AD" clId="Web-{75F900E5-63A3-7B16-C324-F943DF8B977B}" dt="2020-11-16T10:03:35.525" v="6"/>
          <ac:spMkLst>
            <pc:docMk/>
            <pc:sldMk cId="2735919960" sldId="258"/>
            <ac:spMk id="13" creationId="{B5BA9375-863F-4B24-9083-14FE819F8E05}"/>
          </ac:spMkLst>
        </pc:spChg>
        <pc:picChg chg="add mod">
          <ac:chgData name="Karolina Hul" userId="S::karhul.296@edu.erzeszow.pl::a9e84ac9-d33a-4c62-bdda-8a416a9d57de" providerId="AD" clId="Web-{75F900E5-63A3-7B16-C324-F943DF8B977B}" dt="2020-11-16T10:03:35.525" v="6"/>
          <ac:picMkLst>
            <pc:docMk/>
            <pc:sldMk cId="2735919960" sldId="258"/>
            <ac:picMk id="4" creationId="{D2BF18DF-2A6E-49B8-BF3B-5ACBF4E4AEDA}"/>
          </ac:picMkLst>
        </pc:picChg>
        <pc:picChg chg="add">
          <ac:chgData name="Karolina Hul" userId="S::karhul.296@edu.erzeszow.pl::a9e84ac9-d33a-4c62-bdda-8a416a9d57de" providerId="AD" clId="Web-{75F900E5-63A3-7B16-C324-F943DF8B977B}" dt="2020-11-16T10:03:35.525" v="6"/>
          <ac:picMkLst>
            <pc:docMk/>
            <pc:sldMk cId="2735919960" sldId="258"/>
            <ac:picMk id="11" creationId="{3EF2F61C-287D-47BC-878F-C876F74FFDD2}"/>
          </ac:picMkLst>
        </pc:picChg>
      </pc:sldChg>
      <pc:sldChg chg="modSp new">
        <pc:chgData name="Karolina Hul" userId="S::karhul.296@edu.erzeszow.pl::a9e84ac9-d33a-4c62-bdda-8a416a9d57de" providerId="AD" clId="Web-{75F900E5-63A3-7B16-C324-F943DF8B977B}" dt="2020-11-16T10:07:54.997" v="65" actId="14100"/>
        <pc:sldMkLst>
          <pc:docMk/>
          <pc:sldMk cId="1677541658" sldId="259"/>
        </pc:sldMkLst>
        <pc:spChg chg="mod">
          <ac:chgData name="Karolina Hul" userId="S::karhul.296@edu.erzeszow.pl::a9e84ac9-d33a-4c62-bdda-8a416a9d57de" providerId="AD" clId="Web-{75F900E5-63A3-7B16-C324-F943DF8B977B}" dt="2020-11-16T10:07:20.465" v="52" actId="20577"/>
          <ac:spMkLst>
            <pc:docMk/>
            <pc:sldMk cId="1677541658" sldId="259"/>
            <ac:spMk id="2" creationId="{B2BA612A-60DF-4836-B89D-FA07AC42697D}"/>
          </ac:spMkLst>
        </pc:spChg>
        <pc:spChg chg="mod">
          <ac:chgData name="Karolina Hul" userId="S::karhul.296@edu.erzeszow.pl::a9e84ac9-d33a-4c62-bdda-8a416a9d57de" providerId="AD" clId="Web-{75F900E5-63A3-7B16-C324-F943DF8B977B}" dt="2020-11-16T10:07:54.997" v="65" actId="14100"/>
          <ac:spMkLst>
            <pc:docMk/>
            <pc:sldMk cId="1677541658" sldId="259"/>
            <ac:spMk id="3" creationId="{9B84D96C-0E38-4BC5-937F-1CDB1C3BF079}"/>
          </ac:spMkLst>
        </pc:spChg>
      </pc:sldChg>
    </pc:docChg>
  </pc:docChgLst>
  <pc:docChgLst>
    <pc:chgData name="Karolina Hul" userId="S::karhul.296@edu.erzeszow.pl::a9e84ac9-d33a-4c62-bdda-8a416a9d57de" providerId="AD" clId="Web-{166B82EB-E715-8DBC-0936-321B1BFA85F2}"/>
    <pc:docChg chg="addSld modSld">
      <pc:chgData name="Karolina Hul" userId="S::karhul.296@edu.erzeszow.pl::a9e84ac9-d33a-4c62-bdda-8a416a9d57de" providerId="AD" clId="Web-{166B82EB-E715-8DBC-0936-321B1BFA85F2}" dt="2020-11-16T10:53:39.458" v="23" actId="20577"/>
      <pc:docMkLst>
        <pc:docMk/>
      </pc:docMkLst>
      <pc:sldChg chg="modSp new">
        <pc:chgData name="Karolina Hul" userId="S::karhul.296@edu.erzeszow.pl::a9e84ac9-d33a-4c62-bdda-8a416a9d57de" providerId="AD" clId="Web-{166B82EB-E715-8DBC-0936-321B1BFA85F2}" dt="2020-11-16T10:53:39.443" v="22" actId="20577"/>
        <pc:sldMkLst>
          <pc:docMk/>
          <pc:sldMk cId="494436583" sldId="261"/>
        </pc:sldMkLst>
        <pc:spChg chg="mod">
          <ac:chgData name="Karolina Hul" userId="S::karhul.296@edu.erzeszow.pl::a9e84ac9-d33a-4c62-bdda-8a416a9d57de" providerId="AD" clId="Web-{166B82EB-E715-8DBC-0936-321B1BFA85F2}" dt="2020-11-16T10:53:18.395" v="11" actId="14100"/>
          <ac:spMkLst>
            <pc:docMk/>
            <pc:sldMk cId="494436583" sldId="261"/>
            <ac:spMk id="2" creationId="{4F1C159D-94AB-44C7-98D3-DF4294B48526}"/>
          </ac:spMkLst>
        </pc:spChg>
        <pc:spChg chg="mod">
          <ac:chgData name="Karolina Hul" userId="S::karhul.296@edu.erzeszow.pl::a9e84ac9-d33a-4c62-bdda-8a416a9d57de" providerId="AD" clId="Web-{166B82EB-E715-8DBC-0936-321B1BFA85F2}" dt="2020-11-16T10:53:39.443" v="22" actId="20577"/>
          <ac:spMkLst>
            <pc:docMk/>
            <pc:sldMk cId="494436583" sldId="261"/>
            <ac:spMk id="3" creationId="{171EAB00-A81A-434C-8434-0F24086D0370}"/>
          </ac:spMkLst>
        </pc:spChg>
      </pc:sldChg>
    </pc:docChg>
  </pc:docChgLst>
  <pc:docChgLst>
    <pc:chgData name="Karolina Hul" userId="S::karhul.296@edu.erzeszow.pl::a9e84ac9-d33a-4c62-bdda-8a416a9d57de" providerId="AD" clId="Web-{CF8383AE-0B04-40DB-BC81-9987B210DF99}"/>
    <pc:docChg chg="addSld modSld">
      <pc:chgData name="Karolina Hul" userId="S::karhul.296@edu.erzeszow.pl::a9e84ac9-d33a-4c62-bdda-8a416a9d57de" providerId="AD" clId="Web-{CF8383AE-0B04-40DB-BC81-9987B210DF99}" dt="2020-11-16T08:35:53.857" v="231" actId="20577"/>
      <pc:docMkLst>
        <pc:docMk/>
      </pc:docMkLst>
      <pc:sldChg chg="addSp delSp modSp mod setBg">
        <pc:chgData name="Karolina Hul" userId="S::karhul.296@edu.erzeszow.pl::a9e84ac9-d33a-4c62-bdda-8a416a9d57de" providerId="AD" clId="Web-{CF8383AE-0B04-40DB-BC81-9987B210DF99}" dt="2020-11-16T08:25:52.596" v="20" actId="14100"/>
        <pc:sldMkLst>
          <pc:docMk/>
          <pc:sldMk cId="2991470110" sldId="256"/>
        </pc:sldMkLst>
        <pc:spChg chg="mod">
          <ac:chgData name="Karolina Hul" userId="S::karhul.296@edu.erzeszow.pl::a9e84ac9-d33a-4c62-bdda-8a416a9d57de" providerId="AD" clId="Web-{CF8383AE-0B04-40DB-BC81-9987B210DF99}" dt="2020-11-16T08:25:52.596" v="20" actId="14100"/>
          <ac:spMkLst>
            <pc:docMk/>
            <pc:sldMk cId="2991470110" sldId="256"/>
            <ac:spMk id="2" creationId="{00000000-0000-0000-0000-000000000000}"/>
          </ac:spMkLst>
        </pc:spChg>
        <pc:spChg chg="del mod">
          <ac:chgData name="Karolina Hul" userId="S::karhul.296@edu.erzeszow.pl::a9e84ac9-d33a-4c62-bdda-8a416a9d57de" providerId="AD" clId="Web-{CF8383AE-0B04-40DB-BC81-9987B210DF99}" dt="2020-11-16T08:25:26.720" v="11"/>
          <ac:spMkLst>
            <pc:docMk/>
            <pc:sldMk cId="2991470110" sldId="256"/>
            <ac:spMk id="3" creationId="{00000000-0000-0000-0000-000000000000}"/>
          </ac:spMkLst>
        </pc:spChg>
        <pc:spChg chg="add">
          <ac:chgData name="Karolina Hul" userId="S::karhul.296@edu.erzeszow.pl::a9e84ac9-d33a-4c62-bdda-8a416a9d57de" providerId="AD" clId="Web-{CF8383AE-0B04-40DB-BC81-9987B210DF99}" dt="2020-11-16T08:25:07.188" v="10"/>
          <ac:spMkLst>
            <pc:docMk/>
            <pc:sldMk cId="2991470110" sldId="256"/>
            <ac:spMk id="6" creationId="{3F35A221-135D-4429-BC6D-2E5E1EEEA48F}"/>
          </ac:spMkLst>
        </pc:spChg>
        <pc:spChg chg="add">
          <ac:chgData name="Karolina Hul" userId="S::karhul.296@edu.erzeszow.pl::a9e84ac9-d33a-4c62-bdda-8a416a9d57de" providerId="AD" clId="Web-{CF8383AE-0B04-40DB-BC81-9987B210DF99}" dt="2020-11-16T08:25:07.188" v="10"/>
          <ac:spMkLst>
            <pc:docMk/>
            <pc:sldMk cId="2991470110" sldId="256"/>
            <ac:spMk id="7" creationId="{BBDEDAE4-8669-4826-96E3-1ABD09A897FD}"/>
          </ac:spMkLst>
        </pc:spChg>
        <pc:spChg chg="add">
          <ac:chgData name="Karolina Hul" userId="S::karhul.296@edu.erzeszow.pl::a9e84ac9-d33a-4c62-bdda-8a416a9d57de" providerId="AD" clId="Web-{CF8383AE-0B04-40DB-BC81-9987B210DF99}" dt="2020-11-16T08:25:07.188" v="10"/>
          <ac:spMkLst>
            <pc:docMk/>
            <pc:sldMk cId="2991470110" sldId="256"/>
            <ac:spMk id="8" creationId="{112B71BD-64AF-41A1-A8A2-C7C50BB31FD3}"/>
          </ac:spMkLst>
        </pc:spChg>
        <pc:spChg chg="add del">
          <ac:chgData name="Karolina Hul" userId="S::karhul.296@edu.erzeszow.pl::a9e84ac9-d33a-4c62-bdda-8a416a9d57de" providerId="AD" clId="Web-{CF8383AE-0B04-40DB-BC81-9987B210DF99}" dt="2020-11-16T08:25:07.173" v="9"/>
          <ac:spMkLst>
            <pc:docMk/>
            <pc:sldMk cId="2991470110" sldId="256"/>
            <ac:spMk id="9" creationId="{A7244538-290E-40DA-A93A-14BB3E6CF173}"/>
          </ac:spMkLst>
        </pc:spChg>
        <pc:spChg chg="add del">
          <ac:chgData name="Karolina Hul" userId="S::karhul.296@edu.erzeszow.pl::a9e84ac9-d33a-4c62-bdda-8a416a9d57de" providerId="AD" clId="Web-{CF8383AE-0B04-40DB-BC81-9987B210DF99}" dt="2020-11-16T08:25:07.173" v="9"/>
          <ac:spMkLst>
            <pc:docMk/>
            <pc:sldMk cId="2991470110" sldId="256"/>
            <ac:spMk id="11" creationId="{AB1DF3B3-9DBC-445D-AE4E-A62E5A9B85D5}"/>
          </ac:spMkLst>
        </pc:spChg>
        <pc:spChg chg="add del">
          <ac:chgData name="Karolina Hul" userId="S::karhul.296@edu.erzeszow.pl::a9e84ac9-d33a-4c62-bdda-8a416a9d57de" providerId="AD" clId="Web-{CF8383AE-0B04-40DB-BC81-9987B210DF99}" dt="2020-11-16T08:25:07.173" v="9"/>
          <ac:spMkLst>
            <pc:docMk/>
            <pc:sldMk cId="2991470110" sldId="256"/>
            <ac:spMk id="13" creationId="{F51F80E8-0CAC-410E-B59A-29FDDC357ED4}"/>
          </ac:spMkLst>
        </pc:spChg>
        <pc:spChg chg="add">
          <ac:chgData name="Karolina Hul" userId="S::karhul.296@edu.erzeszow.pl::a9e84ac9-d33a-4c62-bdda-8a416a9d57de" providerId="AD" clId="Web-{CF8383AE-0B04-40DB-BC81-9987B210DF99}" dt="2020-11-16T08:25:07.188" v="10"/>
          <ac:spMkLst>
            <pc:docMk/>
            <pc:sldMk cId="2991470110" sldId="256"/>
            <ac:spMk id="15" creationId="{656868A4-FA79-4956-9293-510AC76306B8}"/>
          </ac:spMkLst>
        </pc:spChg>
        <pc:picChg chg="add mod">
          <ac:chgData name="Karolina Hul" userId="S::karhul.296@edu.erzeszow.pl::a9e84ac9-d33a-4c62-bdda-8a416a9d57de" providerId="AD" clId="Web-{CF8383AE-0B04-40DB-BC81-9987B210DF99}" dt="2020-11-16T08:25:07.188" v="10"/>
          <ac:picMkLst>
            <pc:docMk/>
            <pc:sldMk cId="2991470110" sldId="256"/>
            <ac:picMk id="4" creationId="{B18D1D61-3701-4E0E-BFEA-650AFEAEFA16}"/>
          </ac:picMkLst>
        </pc:picChg>
      </pc:sldChg>
      <pc:sldChg chg="addSp modSp new mod setBg">
        <pc:chgData name="Karolina Hul" userId="S::karhul.296@edu.erzeszow.pl::a9e84ac9-d33a-4c62-bdda-8a416a9d57de" providerId="AD" clId="Web-{CF8383AE-0B04-40DB-BC81-9987B210DF99}" dt="2020-11-16T08:31:06.746" v="155" actId="14100"/>
        <pc:sldMkLst>
          <pc:docMk/>
          <pc:sldMk cId="1438798810" sldId="257"/>
        </pc:sldMkLst>
        <pc:spChg chg="mod">
          <ac:chgData name="Karolina Hul" userId="S::karhul.296@edu.erzeszow.pl::a9e84ac9-d33a-4c62-bdda-8a416a9d57de" providerId="AD" clId="Web-{CF8383AE-0B04-40DB-BC81-9987B210DF99}" dt="2020-11-16T08:29:46.244" v="134" actId="20577"/>
          <ac:spMkLst>
            <pc:docMk/>
            <pc:sldMk cId="1438798810" sldId="257"/>
            <ac:spMk id="2" creationId="{5DC43FE8-242B-4E2F-88E1-DE5342DC3967}"/>
          </ac:spMkLst>
        </pc:spChg>
        <pc:spChg chg="mod">
          <ac:chgData name="Karolina Hul" userId="S::karhul.296@edu.erzeszow.pl::a9e84ac9-d33a-4c62-bdda-8a416a9d57de" providerId="AD" clId="Web-{CF8383AE-0B04-40DB-BC81-9987B210DF99}" dt="2020-11-16T08:31:06.746" v="155" actId="14100"/>
          <ac:spMkLst>
            <pc:docMk/>
            <pc:sldMk cId="1438798810" sldId="257"/>
            <ac:spMk id="3" creationId="{63340F55-7F54-4763-A0CE-8F1AD7C1260E}"/>
          </ac:spMkLst>
        </pc:spChg>
        <pc:spChg chg="add">
          <ac:chgData name="Karolina Hul" userId="S::karhul.296@edu.erzeszow.pl::a9e84ac9-d33a-4c62-bdda-8a416a9d57de" providerId="AD" clId="Web-{CF8383AE-0B04-40DB-BC81-9987B210DF99}" dt="2020-11-16T08:28:44.382" v="115"/>
          <ac:spMkLst>
            <pc:docMk/>
            <pc:sldMk cId="1438798810" sldId="257"/>
            <ac:spMk id="9" creationId="{E2E0C929-96C6-41B1-A001-566036DF047B}"/>
          </ac:spMkLst>
        </pc:spChg>
        <pc:picChg chg="add mod">
          <ac:chgData name="Karolina Hul" userId="S::karhul.296@edu.erzeszow.pl::a9e84ac9-d33a-4c62-bdda-8a416a9d57de" providerId="AD" clId="Web-{CF8383AE-0B04-40DB-BC81-9987B210DF99}" dt="2020-11-16T08:30:51.933" v="150" actId="14100"/>
          <ac:picMkLst>
            <pc:docMk/>
            <pc:sldMk cId="1438798810" sldId="257"/>
            <ac:picMk id="4" creationId="{4656DDD8-BFF3-473A-829B-B1E94450BDFC}"/>
          </ac:picMkLst>
        </pc:picChg>
      </pc:sldChg>
      <pc:sldChg chg="modSp new">
        <pc:chgData name="Karolina Hul" userId="S::karhul.296@edu.erzeszow.pl::a9e84ac9-d33a-4c62-bdda-8a416a9d57de" providerId="AD" clId="Web-{CF8383AE-0B04-40DB-BC81-9987B210DF99}" dt="2020-11-16T08:35:53.855" v="230" actId="20577"/>
        <pc:sldMkLst>
          <pc:docMk/>
          <pc:sldMk cId="2735919960" sldId="258"/>
        </pc:sldMkLst>
        <pc:spChg chg="mod">
          <ac:chgData name="Karolina Hul" userId="S::karhul.296@edu.erzeszow.pl::a9e84ac9-d33a-4c62-bdda-8a416a9d57de" providerId="AD" clId="Web-{CF8383AE-0B04-40DB-BC81-9987B210DF99}" dt="2020-11-16T08:34:27.071" v="215" actId="14100"/>
          <ac:spMkLst>
            <pc:docMk/>
            <pc:sldMk cId="2735919960" sldId="258"/>
            <ac:spMk id="2" creationId="{A6319B0A-B878-457F-8611-43F34E7D072E}"/>
          </ac:spMkLst>
        </pc:spChg>
        <pc:spChg chg="mod">
          <ac:chgData name="Karolina Hul" userId="S::karhul.296@edu.erzeszow.pl::a9e84ac9-d33a-4c62-bdda-8a416a9d57de" providerId="AD" clId="Web-{CF8383AE-0B04-40DB-BC81-9987B210DF99}" dt="2020-11-16T08:35:53.855" v="230" actId="20577"/>
          <ac:spMkLst>
            <pc:docMk/>
            <pc:sldMk cId="2735919960" sldId="258"/>
            <ac:spMk id="3" creationId="{BD299027-C99C-413A-B550-8DFABECA300F}"/>
          </ac:spMkLst>
        </pc:spChg>
      </pc:sldChg>
    </pc:docChg>
  </pc:docChgLst>
  <pc:docChgLst>
    <pc:chgData name="Karolina Hul" userId="S::karhul.296@edu.erzeszow.pl::a9e84ac9-d33a-4c62-bdda-8a416a9d57de" providerId="AD" clId="Web-{3CF26535-6E15-6E32-8603-A74A626E81A9}"/>
    <pc:docChg chg="delSld modSld">
      <pc:chgData name="Karolina Hul" userId="S::karhul.296@edu.erzeszow.pl::a9e84ac9-d33a-4c62-bdda-8a416a9d57de" providerId="AD" clId="Web-{3CF26535-6E15-6E32-8603-A74A626E81A9}" dt="2020-11-17T11:59:54.184" v="107"/>
      <pc:docMkLst>
        <pc:docMk/>
      </pc:docMkLst>
      <pc:sldChg chg="addSp modSp mod setBg">
        <pc:chgData name="Karolina Hul" userId="S::karhul.296@edu.erzeszow.pl::a9e84ac9-d33a-4c62-bdda-8a416a9d57de" providerId="AD" clId="Web-{3CF26535-6E15-6E32-8603-A74A626E81A9}" dt="2020-11-17T11:46:51.631" v="23" actId="14100"/>
        <pc:sldMkLst>
          <pc:docMk/>
          <pc:sldMk cId="1677541658" sldId="259"/>
        </pc:sldMkLst>
        <pc:spChg chg="mod">
          <ac:chgData name="Karolina Hul" userId="S::karhul.296@edu.erzeszow.pl::a9e84ac9-d33a-4c62-bdda-8a416a9d57de" providerId="AD" clId="Web-{3CF26535-6E15-6E32-8603-A74A626E81A9}" dt="2020-11-17T11:46:51.631" v="23" actId="14100"/>
          <ac:spMkLst>
            <pc:docMk/>
            <pc:sldMk cId="1677541658" sldId="259"/>
            <ac:spMk id="2" creationId="{B2BA612A-60DF-4836-B89D-FA07AC42697D}"/>
          </ac:spMkLst>
        </pc:spChg>
        <pc:spChg chg="mod">
          <ac:chgData name="Karolina Hul" userId="S::karhul.296@edu.erzeszow.pl::a9e84ac9-d33a-4c62-bdda-8a416a9d57de" providerId="AD" clId="Web-{3CF26535-6E15-6E32-8603-A74A626E81A9}" dt="2020-11-17T11:46:48.959" v="21" actId="14100"/>
          <ac:spMkLst>
            <pc:docMk/>
            <pc:sldMk cId="1677541658" sldId="259"/>
            <ac:spMk id="3" creationId="{9B84D96C-0E38-4BC5-937F-1CDB1C3BF079}"/>
          </ac:spMkLst>
        </pc:spChg>
        <pc:picChg chg="add mod">
          <ac:chgData name="Karolina Hul" userId="S::karhul.296@edu.erzeszow.pl::a9e84ac9-d33a-4c62-bdda-8a416a9d57de" providerId="AD" clId="Web-{3CF26535-6E15-6E32-8603-A74A626E81A9}" dt="2020-11-17T11:46:49.069" v="22" actId="1076"/>
          <ac:picMkLst>
            <pc:docMk/>
            <pc:sldMk cId="1677541658" sldId="259"/>
            <ac:picMk id="4" creationId="{CBD2940D-C21D-4DA0-B652-C15A431EE4B2}"/>
          </ac:picMkLst>
        </pc:picChg>
      </pc:sldChg>
      <pc:sldChg chg="modSp del">
        <pc:chgData name="Karolina Hul" userId="S::karhul.296@edu.erzeszow.pl::a9e84ac9-d33a-4c62-bdda-8a416a9d57de" providerId="AD" clId="Web-{3CF26535-6E15-6E32-8603-A74A626E81A9}" dt="2020-11-17T11:59:54.169" v="106"/>
        <pc:sldMkLst>
          <pc:docMk/>
          <pc:sldMk cId="3090843181" sldId="260"/>
        </pc:sldMkLst>
        <pc:spChg chg="mod">
          <ac:chgData name="Karolina Hul" userId="S::karhul.296@edu.erzeszow.pl::a9e84ac9-d33a-4c62-bdda-8a416a9d57de" providerId="AD" clId="Web-{3CF26535-6E15-6E32-8603-A74A626E81A9}" dt="2020-11-17T11:47:41.805" v="42" actId="20577"/>
          <ac:spMkLst>
            <pc:docMk/>
            <pc:sldMk cId="3090843181" sldId="260"/>
            <ac:spMk id="2" creationId="{86BD004C-3A5E-4816-A599-B6ECDF80A9A8}"/>
          </ac:spMkLst>
        </pc:spChg>
        <pc:spChg chg="mod">
          <ac:chgData name="Karolina Hul" userId="S::karhul.296@edu.erzeszow.pl::a9e84ac9-d33a-4c62-bdda-8a416a9d57de" providerId="AD" clId="Web-{3CF26535-6E15-6E32-8603-A74A626E81A9}" dt="2020-11-17T11:48:38.384" v="51" actId="20577"/>
          <ac:spMkLst>
            <pc:docMk/>
            <pc:sldMk cId="3090843181" sldId="260"/>
            <ac:spMk id="3" creationId="{DE155DFB-6481-4E1A-B5AE-2ECCB202D99F}"/>
          </ac:spMkLst>
        </pc:spChg>
      </pc:sldChg>
      <pc:sldChg chg="addSp delSp modSp del mod setBg">
        <pc:chgData name="Karolina Hul" userId="S::karhul.296@edu.erzeszow.pl::a9e84ac9-d33a-4c62-bdda-8a416a9d57de" providerId="AD" clId="Web-{3CF26535-6E15-6E32-8603-A74A626E81A9}" dt="2020-11-17T11:59:54.184" v="107"/>
        <pc:sldMkLst>
          <pc:docMk/>
          <pc:sldMk cId="494436583" sldId="261"/>
        </pc:sldMkLst>
        <pc:spChg chg="mod">
          <ac:chgData name="Karolina Hul" userId="S::karhul.296@edu.erzeszow.pl::a9e84ac9-d33a-4c62-bdda-8a416a9d57de" providerId="AD" clId="Web-{3CF26535-6E15-6E32-8603-A74A626E81A9}" dt="2020-11-17T11:51:33.092" v="61" actId="14100"/>
          <ac:spMkLst>
            <pc:docMk/>
            <pc:sldMk cId="494436583" sldId="261"/>
            <ac:spMk id="2" creationId="{4F1C159D-94AB-44C7-98D3-DF4294B48526}"/>
          </ac:spMkLst>
        </pc:spChg>
        <pc:spChg chg="mod ord">
          <ac:chgData name="Karolina Hul" userId="S::karhul.296@edu.erzeszow.pl::a9e84ac9-d33a-4c62-bdda-8a416a9d57de" providerId="AD" clId="Web-{3CF26535-6E15-6E32-8603-A74A626E81A9}" dt="2020-11-17T11:59:53.684" v="105" actId="20577"/>
          <ac:spMkLst>
            <pc:docMk/>
            <pc:sldMk cId="494436583" sldId="261"/>
            <ac:spMk id="3" creationId="{171EAB00-A81A-434C-8434-0F24086D0370}"/>
          </ac:spMkLst>
        </pc:spChg>
        <pc:picChg chg="add del mod">
          <ac:chgData name="Karolina Hul" userId="S::karhul.296@edu.erzeszow.pl::a9e84ac9-d33a-4c62-bdda-8a416a9d57de" providerId="AD" clId="Web-{3CF26535-6E15-6E32-8603-A74A626E81A9}" dt="2020-11-17T11:59:09.292" v="94"/>
          <ac:picMkLst>
            <pc:docMk/>
            <pc:sldMk cId="494436583" sldId="261"/>
            <ac:picMk id="4" creationId="{3D42395F-E030-42B1-8EC9-1A43C3A8C4E3}"/>
          </ac:picMkLst>
        </pc:picChg>
      </pc:sldChg>
    </pc:docChg>
  </pc:docChgLst>
  <pc:docChgLst>
    <pc:chgData name="Karolina Hul" userId="S::karhul.296@edu.erzeszow.pl::a9e84ac9-d33a-4c62-bdda-8a416a9d57de" providerId="AD" clId="Web-{59E0F211-1E1B-7E47-6BE4-C52D172CA769}"/>
    <pc:docChg chg="addSld modSld">
      <pc:chgData name="Karolina Hul" userId="S::karhul.296@edu.erzeszow.pl::a9e84ac9-d33a-4c62-bdda-8a416a9d57de" providerId="AD" clId="Web-{59E0F211-1E1B-7E47-6BE4-C52D172CA769}" dt="2020-11-17T18:51:39.455" v="1447" actId="14100"/>
      <pc:docMkLst>
        <pc:docMk/>
      </pc:docMkLst>
      <pc:sldChg chg="modSp">
        <pc:chgData name="Karolina Hul" userId="S::karhul.296@edu.erzeszow.pl::a9e84ac9-d33a-4c62-bdda-8a416a9d57de" providerId="AD" clId="Web-{59E0F211-1E1B-7E47-6BE4-C52D172CA769}" dt="2020-11-17T18:43:52.834" v="1256" actId="20577"/>
        <pc:sldMkLst>
          <pc:docMk/>
          <pc:sldMk cId="2735919960" sldId="258"/>
        </pc:sldMkLst>
        <pc:spChg chg="mod">
          <ac:chgData name="Karolina Hul" userId="S::karhul.296@edu.erzeszow.pl::a9e84ac9-d33a-4c62-bdda-8a416a9d57de" providerId="AD" clId="Web-{59E0F211-1E1B-7E47-6BE4-C52D172CA769}" dt="2020-11-17T18:32:56.957" v="1023" actId="14100"/>
          <ac:spMkLst>
            <pc:docMk/>
            <pc:sldMk cId="2735919960" sldId="258"/>
            <ac:spMk id="2" creationId="{A6319B0A-B878-457F-8611-43F34E7D072E}"/>
          </ac:spMkLst>
        </pc:spChg>
        <pc:spChg chg="mod">
          <ac:chgData name="Karolina Hul" userId="S::karhul.296@edu.erzeszow.pl::a9e84ac9-d33a-4c62-bdda-8a416a9d57de" providerId="AD" clId="Web-{59E0F211-1E1B-7E47-6BE4-C52D172CA769}" dt="2020-11-17T18:43:52.834" v="1256" actId="20577"/>
          <ac:spMkLst>
            <pc:docMk/>
            <pc:sldMk cId="2735919960" sldId="258"/>
            <ac:spMk id="3" creationId="{BD299027-C99C-413A-B550-8DFABECA300F}"/>
          </ac:spMkLst>
        </pc:spChg>
      </pc:sldChg>
      <pc:sldChg chg="addSp delSp modSp new mod setBg">
        <pc:chgData name="Karolina Hul" userId="S::karhul.296@edu.erzeszow.pl::a9e84ac9-d33a-4c62-bdda-8a416a9d57de" providerId="AD" clId="Web-{59E0F211-1E1B-7E47-6BE4-C52D172CA769}" dt="2020-11-17T18:12:26.784" v="308" actId="20577"/>
        <pc:sldMkLst>
          <pc:docMk/>
          <pc:sldMk cId="2880695245" sldId="260"/>
        </pc:sldMkLst>
        <pc:spChg chg="mod">
          <ac:chgData name="Karolina Hul" userId="S::karhul.296@edu.erzeszow.pl::a9e84ac9-d33a-4c62-bdda-8a416a9d57de" providerId="AD" clId="Web-{59E0F211-1E1B-7E47-6BE4-C52D172CA769}" dt="2020-11-17T18:10:47.953" v="284" actId="14100"/>
          <ac:spMkLst>
            <pc:docMk/>
            <pc:sldMk cId="2880695245" sldId="260"/>
            <ac:spMk id="2" creationId="{3F26A740-AA17-4178-958F-E3710F7D9996}"/>
          </ac:spMkLst>
        </pc:spChg>
        <pc:spChg chg="mod ord">
          <ac:chgData name="Karolina Hul" userId="S::karhul.296@edu.erzeszow.pl::a9e84ac9-d33a-4c62-bdda-8a416a9d57de" providerId="AD" clId="Web-{59E0F211-1E1B-7E47-6BE4-C52D172CA769}" dt="2020-11-17T18:12:26.784" v="308" actId="20577"/>
          <ac:spMkLst>
            <pc:docMk/>
            <pc:sldMk cId="2880695245" sldId="260"/>
            <ac:spMk id="3" creationId="{98A8A362-C7AA-4749-BD2F-BE64BF72D2DC}"/>
          </ac:spMkLst>
        </pc:spChg>
        <pc:spChg chg="add del">
          <ac:chgData name="Karolina Hul" userId="S::karhul.296@edu.erzeszow.pl::a9e84ac9-d33a-4c62-bdda-8a416a9d57de" providerId="AD" clId="Web-{59E0F211-1E1B-7E47-6BE4-C52D172CA769}" dt="2020-11-17T18:10:02.374" v="268"/>
          <ac:spMkLst>
            <pc:docMk/>
            <pc:sldMk cId="2880695245" sldId="260"/>
            <ac:spMk id="10" creationId="{BB08413F-AD83-4F35-9CA9-B80D96343F44}"/>
          </ac:spMkLst>
        </pc:spChg>
        <pc:spChg chg="add del">
          <ac:chgData name="Karolina Hul" userId="S::karhul.296@edu.erzeszow.pl::a9e84ac9-d33a-4c62-bdda-8a416a9d57de" providerId="AD" clId="Web-{59E0F211-1E1B-7E47-6BE4-C52D172CA769}" dt="2020-11-17T18:10:02.374" v="268"/>
          <ac:spMkLst>
            <pc:docMk/>
            <pc:sldMk cId="2880695245" sldId="260"/>
            <ac:spMk id="14" creationId="{DC093F49-AE7E-46A4-BF88-66F3BE7F2EA8}"/>
          </ac:spMkLst>
        </pc:spChg>
        <pc:picChg chg="add mod ord">
          <ac:chgData name="Karolina Hul" userId="S::karhul.296@edu.erzeszow.pl::a9e84ac9-d33a-4c62-bdda-8a416a9d57de" providerId="AD" clId="Web-{59E0F211-1E1B-7E47-6BE4-C52D172CA769}" dt="2020-11-17T18:10:11.015" v="270" actId="1076"/>
          <ac:picMkLst>
            <pc:docMk/>
            <pc:sldMk cId="2880695245" sldId="260"/>
            <ac:picMk id="4" creationId="{20DA8E7D-7CFA-455D-979E-FDADA8887D37}"/>
          </ac:picMkLst>
        </pc:picChg>
        <pc:picChg chg="add mod">
          <ac:chgData name="Karolina Hul" userId="S::karhul.296@edu.erzeszow.pl::a9e84ac9-d33a-4c62-bdda-8a416a9d57de" providerId="AD" clId="Web-{59E0F211-1E1B-7E47-6BE4-C52D172CA769}" dt="2020-11-17T18:10:07.030" v="269" actId="1076"/>
          <ac:picMkLst>
            <pc:docMk/>
            <pc:sldMk cId="2880695245" sldId="260"/>
            <ac:picMk id="5" creationId="{D52A7B90-211E-4C88-9CF5-0147AD44321B}"/>
          </ac:picMkLst>
        </pc:picChg>
        <pc:picChg chg="add del">
          <ac:chgData name="Karolina Hul" userId="S::karhul.296@edu.erzeszow.pl::a9e84ac9-d33a-4c62-bdda-8a416a9d57de" providerId="AD" clId="Web-{59E0F211-1E1B-7E47-6BE4-C52D172CA769}" dt="2020-11-17T18:10:02.374" v="268"/>
          <ac:picMkLst>
            <pc:docMk/>
            <pc:sldMk cId="2880695245" sldId="260"/>
            <ac:picMk id="12" creationId="{B93DEAAF-E907-4488-89B5-93E92EBE2414}"/>
          </ac:picMkLst>
        </pc:picChg>
      </pc:sldChg>
      <pc:sldChg chg="addSp modSp new mod setBg">
        <pc:chgData name="Karolina Hul" userId="S::karhul.296@edu.erzeszow.pl::a9e84ac9-d33a-4c62-bdda-8a416a9d57de" providerId="AD" clId="Web-{59E0F211-1E1B-7E47-6BE4-C52D172CA769}" dt="2020-11-17T18:11:26.126" v="304" actId="20577"/>
        <pc:sldMkLst>
          <pc:docMk/>
          <pc:sldMk cId="3653395983" sldId="261"/>
        </pc:sldMkLst>
        <pc:spChg chg="mod">
          <ac:chgData name="Karolina Hul" userId="S::karhul.296@edu.erzeszow.pl::a9e84ac9-d33a-4c62-bdda-8a416a9d57de" providerId="AD" clId="Web-{59E0F211-1E1B-7E47-6BE4-C52D172CA769}" dt="2020-11-17T18:09:16.826" v="253" actId="14100"/>
          <ac:spMkLst>
            <pc:docMk/>
            <pc:sldMk cId="3653395983" sldId="261"/>
            <ac:spMk id="2" creationId="{AECF7C5F-A01C-4C7C-A608-06FEBBB4F514}"/>
          </ac:spMkLst>
        </pc:spChg>
        <pc:spChg chg="mod">
          <ac:chgData name="Karolina Hul" userId="S::karhul.296@edu.erzeszow.pl::a9e84ac9-d33a-4c62-bdda-8a416a9d57de" providerId="AD" clId="Web-{59E0F211-1E1B-7E47-6BE4-C52D172CA769}" dt="2020-11-17T18:11:26.126" v="304" actId="20577"/>
          <ac:spMkLst>
            <pc:docMk/>
            <pc:sldMk cId="3653395983" sldId="261"/>
            <ac:spMk id="3" creationId="{1639FDB4-4308-4B35-B978-F126AC0739C1}"/>
          </ac:spMkLst>
        </pc:spChg>
        <pc:spChg chg="add">
          <ac:chgData name="Karolina Hul" userId="S::karhul.296@edu.erzeszow.pl::a9e84ac9-d33a-4c62-bdda-8a416a9d57de" providerId="AD" clId="Web-{59E0F211-1E1B-7E47-6BE4-C52D172CA769}" dt="2020-11-17T18:09:00.247" v="247"/>
          <ac:spMkLst>
            <pc:docMk/>
            <pc:sldMk cId="3653395983" sldId="261"/>
            <ac:spMk id="9" creationId="{1EA5387D-64D8-4D6C-B109-FF4E81DF609A}"/>
          </ac:spMkLst>
        </pc:spChg>
        <pc:picChg chg="add mod ord">
          <ac:chgData name="Karolina Hul" userId="S::karhul.296@edu.erzeszow.pl::a9e84ac9-d33a-4c62-bdda-8a416a9d57de" providerId="AD" clId="Web-{59E0F211-1E1B-7E47-6BE4-C52D172CA769}" dt="2020-11-17T18:09:00.247" v="247"/>
          <ac:picMkLst>
            <pc:docMk/>
            <pc:sldMk cId="3653395983" sldId="261"/>
            <ac:picMk id="4" creationId="{E0C079D7-1514-4CA0-A4AF-194ADD298FCC}"/>
          </ac:picMkLst>
        </pc:picChg>
        <pc:picChg chg="add">
          <ac:chgData name="Karolina Hul" userId="S::karhul.296@edu.erzeszow.pl::a9e84ac9-d33a-4c62-bdda-8a416a9d57de" providerId="AD" clId="Web-{59E0F211-1E1B-7E47-6BE4-C52D172CA769}" dt="2020-11-17T18:09:00.247" v="247"/>
          <ac:picMkLst>
            <pc:docMk/>
            <pc:sldMk cId="3653395983" sldId="261"/>
            <ac:picMk id="11" creationId="{6319FFD2-07B5-4029-BFB3-26FCFCC2F1B8}"/>
          </ac:picMkLst>
        </pc:picChg>
      </pc:sldChg>
      <pc:sldChg chg="addSp modSp new mod setBg">
        <pc:chgData name="Karolina Hul" userId="S::karhul.296@edu.erzeszow.pl::a9e84ac9-d33a-4c62-bdda-8a416a9d57de" providerId="AD" clId="Web-{59E0F211-1E1B-7E47-6BE4-C52D172CA769}" dt="2020-11-17T18:20:53.891" v="646" actId="20577"/>
        <pc:sldMkLst>
          <pc:docMk/>
          <pc:sldMk cId="1891946143" sldId="262"/>
        </pc:sldMkLst>
        <pc:spChg chg="mod">
          <ac:chgData name="Karolina Hul" userId="S::karhul.296@edu.erzeszow.pl::a9e84ac9-d33a-4c62-bdda-8a416a9d57de" providerId="AD" clId="Web-{59E0F211-1E1B-7E47-6BE4-C52D172CA769}" dt="2020-11-17T18:20:38.110" v="637" actId="20577"/>
          <ac:spMkLst>
            <pc:docMk/>
            <pc:sldMk cId="1891946143" sldId="262"/>
            <ac:spMk id="2" creationId="{8225B141-22D9-482A-8356-CD1CB3FD7CDF}"/>
          </ac:spMkLst>
        </pc:spChg>
        <pc:spChg chg="mod">
          <ac:chgData name="Karolina Hul" userId="S::karhul.296@edu.erzeszow.pl::a9e84ac9-d33a-4c62-bdda-8a416a9d57de" providerId="AD" clId="Web-{59E0F211-1E1B-7E47-6BE4-C52D172CA769}" dt="2020-11-17T18:20:53.891" v="646" actId="20577"/>
          <ac:spMkLst>
            <pc:docMk/>
            <pc:sldMk cId="1891946143" sldId="262"/>
            <ac:spMk id="3" creationId="{40BF8B0D-9920-4830-B6B9-15E7EDB00F23}"/>
          </ac:spMkLst>
        </pc:spChg>
        <pc:picChg chg="add mod">
          <ac:chgData name="Karolina Hul" userId="S::karhul.296@edu.erzeszow.pl::a9e84ac9-d33a-4c62-bdda-8a416a9d57de" providerId="AD" clId="Web-{59E0F211-1E1B-7E47-6BE4-C52D172CA769}" dt="2020-11-17T18:20:23" v="631" actId="1076"/>
          <ac:picMkLst>
            <pc:docMk/>
            <pc:sldMk cId="1891946143" sldId="262"/>
            <ac:picMk id="4" creationId="{AABBBD64-16EA-4375-9A3E-1E9D86EED183}"/>
          </ac:picMkLst>
        </pc:picChg>
      </pc:sldChg>
      <pc:sldChg chg="addSp delSp modSp new mod setBg">
        <pc:chgData name="Karolina Hul" userId="S::karhul.296@edu.erzeszow.pl::a9e84ac9-d33a-4c62-bdda-8a416a9d57de" providerId="AD" clId="Web-{59E0F211-1E1B-7E47-6BE4-C52D172CA769}" dt="2020-11-17T18:26:33.009" v="843" actId="20577"/>
        <pc:sldMkLst>
          <pc:docMk/>
          <pc:sldMk cId="2788456232" sldId="263"/>
        </pc:sldMkLst>
        <pc:spChg chg="del">
          <ac:chgData name="Karolina Hul" userId="S::karhul.296@edu.erzeszow.pl::a9e84ac9-d33a-4c62-bdda-8a416a9d57de" providerId="AD" clId="Web-{59E0F211-1E1B-7E47-6BE4-C52D172CA769}" dt="2020-11-17T18:21:01.579" v="649"/>
          <ac:spMkLst>
            <pc:docMk/>
            <pc:sldMk cId="2788456232" sldId="263"/>
            <ac:spMk id="2" creationId="{5CEA1ED4-CC7E-40E0-BAFE-7C028E96A47F}"/>
          </ac:spMkLst>
        </pc:spChg>
        <pc:spChg chg="mod">
          <ac:chgData name="Karolina Hul" userId="S::karhul.296@edu.erzeszow.pl::a9e84ac9-d33a-4c62-bdda-8a416a9d57de" providerId="AD" clId="Web-{59E0F211-1E1B-7E47-6BE4-C52D172CA769}" dt="2020-11-17T18:26:33.009" v="843" actId="20577"/>
          <ac:spMkLst>
            <pc:docMk/>
            <pc:sldMk cId="2788456232" sldId="263"/>
            <ac:spMk id="3" creationId="{1F21DD27-E092-46E1-A74B-92A75559F6C7}"/>
          </ac:spMkLst>
        </pc:spChg>
        <pc:picChg chg="add mod">
          <ac:chgData name="Karolina Hul" userId="S::karhul.296@edu.erzeszow.pl::a9e84ac9-d33a-4c62-bdda-8a416a9d57de" providerId="AD" clId="Web-{59E0F211-1E1B-7E47-6BE4-C52D172CA769}" dt="2020-11-17T18:26:03.931" v="836" actId="14100"/>
          <ac:picMkLst>
            <pc:docMk/>
            <pc:sldMk cId="2788456232" sldId="263"/>
            <ac:picMk id="4" creationId="{62FB371E-4BB1-459D-8A98-050DFFAB1F1D}"/>
          </ac:picMkLst>
        </pc:picChg>
      </pc:sldChg>
      <pc:sldChg chg="addSp modSp new mod setBg">
        <pc:chgData name="Karolina Hul" userId="S::karhul.296@edu.erzeszow.pl::a9e84ac9-d33a-4c62-bdda-8a416a9d57de" providerId="AD" clId="Web-{59E0F211-1E1B-7E47-6BE4-C52D172CA769}" dt="2020-11-17T18:30:56.595" v="1004" actId="14100"/>
        <pc:sldMkLst>
          <pc:docMk/>
          <pc:sldMk cId="2765324209" sldId="264"/>
        </pc:sldMkLst>
        <pc:spChg chg="mod">
          <ac:chgData name="Karolina Hul" userId="S::karhul.296@edu.erzeszow.pl::a9e84ac9-d33a-4c62-bdda-8a416a9d57de" providerId="AD" clId="Web-{59E0F211-1E1B-7E47-6BE4-C52D172CA769}" dt="2020-11-17T18:30:56.595" v="1004" actId="14100"/>
          <ac:spMkLst>
            <pc:docMk/>
            <pc:sldMk cId="2765324209" sldId="264"/>
            <ac:spMk id="2" creationId="{2BECBBBA-C780-43DF-B3A5-268850E2F80E}"/>
          </ac:spMkLst>
        </pc:spChg>
        <pc:spChg chg="mod">
          <ac:chgData name="Karolina Hul" userId="S::karhul.296@edu.erzeszow.pl::a9e84ac9-d33a-4c62-bdda-8a416a9d57de" providerId="AD" clId="Web-{59E0F211-1E1B-7E47-6BE4-C52D172CA769}" dt="2020-11-17T18:30:52.454" v="1001" actId="20577"/>
          <ac:spMkLst>
            <pc:docMk/>
            <pc:sldMk cId="2765324209" sldId="264"/>
            <ac:spMk id="3" creationId="{B08110C8-8E49-4C6F-AA03-AC8217F9BD2B}"/>
          </ac:spMkLst>
        </pc:spChg>
        <pc:spChg chg="add">
          <ac:chgData name="Karolina Hul" userId="S::karhul.296@edu.erzeszow.pl::a9e84ac9-d33a-4c62-bdda-8a416a9d57de" providerId="AD" clId="Web-{59E0F211-1E1B-7E47-6BE4-C52D172CA769}" dt="2020-11-17T18:30:04.656" v="982"/>
          <ac:spMkLst>
            <pc:docMk/>
            <pc:sldMk cId="2765324209" sldId="264"/>
            <ac:spMk id="9" creationId="{1EA5387D-64D8-4D6C-B109-FF4E81DF609A}"/>
          </ac:spMkLst>
        </pc:spChg>
        <pc:picChg chg="add mod ord">
          <ac:chgData name="Karolina Hul" userId="S::karhul.296@edu.erzeszow.pl::a9e84ac9-d33a-4c62-bdda-8a416a9d57de" providerId="AD" clId="Web-{59E0F211-1E1B-7E47-6BE4-C52D172CA769}" dt="2020-11-17T18:30:32.922" v="992" actId="1076"/>
          <ac:picMkLst>
            <pc:docMk/>
            <pc:sldMk cId="2765324209" sldId="264"/>
            <ac:picMk id="4" creationId="{46A557E0-A7D1-405E-BF56-23F394A00D0D}"/>
          </ac:picMkLst>
        </pc:picChg>
      </pc:sldChg>
      <pc:sldChg chg="addSp delSp modSp new mod setBg">
        <pc:chgData name="Karolina Hul" userId="S::karhul.296@edu.erzeszow.pl::a9e84ac9-d33a-4c62-bdda-8a416a9d57de" providerId="AD" clId="Web-{59E0F211-1E1B-7E47-6BE4-C52D172CA769}" dt="2020-11-17T18:50:50.032" v="1433" actId="20577"/>
        <pc:sldMkLst>
          <pc:docMk/>
          <pc:sldMk cId="2252511455" sldId="265"/>
        </pc:sldMkLst>
        <pc:spChg chg="mod">
          <ac:chgData name="Karolina Hul" userId="S::karhul.296@edu.erzeszow.pl::a9e84ac9-d33a-4c62-bdda-8a416a9d57de" providerId="AD" clId="Web-{59E0F211-1E1B-7E47-6BE4-C52D172CA769}" dt="2020-11-17T18:47:40.965" v="1314" actId="14100"/>
          <ac:spMkLst>
            <pc:docMk/>
            <pc:sldMk cId="2252511455" sldId="265"/>
            <ac:spMk id="2" creationId="{4B9C3F50-9BE5-40EB-8203-84FB0CC5D01B}"/>
          </ac:spMkLst>
        </pc:spChg>
        <pc:spChg chg="mod">
          <ac:chgData name="Karolina Hul" userId="S::karhul.296@edu.erzeszow.pl::a9e84ac9-d33a-4c62-bdda-8a416a9d57de" providerId="AD" clId="Web-{59E0F211-1E1B-7E47-6BE4-C52D172CA769}" dt="2020-11-17T18:50:50.032" v="1433" actId="20577"/>
          <ac:spMkLst>
            <pc:docMk/>
            <pc:sldMk cId="2252511455" sldId="265"/>
            <ac:spMk id="3" creationId="{EE074EC8-6782-4FEB-B5BD-A9EB4473E285}"/>
          </ac:spMkLst>
        </pc:spChg>
        <pc:picChg chg="add del mod">
          <ac:chgData name="Karolina Hul" userId="S::karhul.296@edu.erzeszow.pl::a9e84ac9-d33a-4c62-bdda-8a416a9d57de" providerId="AD" clId="Web-{59E0F211-1E1B-7E47-6BE4-C52D172CA769}" dt="2020-11-17T18:46:35.729" v="1307"/>
          <ac:picMkLst>
            <pc:docMk/>
            <pc:sldMk cId="2252511455" sldId="265"/>
            <ac:picMk id="4" creationId="{9517D3A8-C3C9-4157-BCD7-2E06324F647D}"/>
          </ac:picMkLst>
        </pc:picChg>
        <pc:picChg chg="add mod">
          <ac:chgData name="Karolina Hul" userId="S::karhul.296@edu.erzeszow.pl::a9e84ac9-d33a-4c62-bdda-8a416a9d57de" providerId="AD" clId="Web-{59E0F211-1E1B-7E47-6BE4-C52D172CA769}" dt="2020-11-17T18:47:35.371" v="1311" actId="1076"/>
          <ac:picMkLst>
            <pc:docMk/>
            <pc:sldMk cId="2252511455" sldId="265"/>
            <ac:picMk id="5" creationId="{ADB6B063-BE1A-4836-8A56-3B6527A9FCBF}"/>
          </ac:picMkLst>
        </pc:picChg>
      </pc:sldChg>
      <pc:sldChg chg="addSp modSp new mod setBg">
        <pc:chgData name="Karolina Hul" userId="S::karhul.296@edu.erzeszow.pl::a9e84ac9-d33a-4c62-bdda-8a416a9d57de" providerId="AD" clId="Web-{59E0F211-1E1B-7E47-6BE4-C52D172CA769}" dt="2020-11-17T18:51:39.455" v="1447" actId="14100"/>
        <pc:sldMkLst>
          <pc:docMk/>
          <pc:sldMk cId="636454285" sldId="266"/>
        </pc:sldMkLst>
        <pc:spChg chg="mod">
          <ac:chgData name="Karolina Hul" userId="S::karhul.296@edu.erzeszow.pl::a9e84ac9-d33a-4c62-bdda-8a416a9d57de" providerId="AD" clId="Web-{59E0F211-1E1B-7E47-6BE4-C52D172CA769}" dt="2020-11-17T18:51:39.455" v="1447" actId="14100"/>
          <ac:spMkLst>
            <pc:docMk/>
            <pc:sldMk cId="636454285" sldId="266"/>
            <ac:spMk id="2" creationId="{3040C059-E81C-4053-B258-EEDE99ED1471}"/>
          </ac:spMkLst>
        </pc:spChg>
        <pc:spChg chg="mod">
          <ac:chgData name="Karolina Hul" userId="S::karhul.296@edu.erzeszow.pl::a9e84ac9-d33a-4c62-bdda-8a416a9d57de" providerId="AD" clId="Web-{59E0F211-1E1B-7E47-6BE4-C52D172CA769}" dt="2020-11-17T18:51:02.189" v="1436" actId="20577"/>
          <ac:spMkLst>
            <pc:docMk/>
            <pc:sldMk cId="636454285" sldId="266"/>
            <ac:spMk id="3" creationId="{DDE9E7BF-85EC-4882-B341-450CEDFA6C87}"/>
          </ac:spMkLst>
        </pc:spChg>
        <pc:picChg chg="add mod">
          <ac:chgData name="Karolina Hul" userId="S::karhul.296@edu.erzeszow.pl::a9e84ac9-d33a-4c62-bdda-8a416a9d57de" providerId="AD" clId="Web-{59E0F211-1E1B-7E47-6BE4-C52D172CA769}" dt="2020-11-17T18:51:27.549" v="1443" actId="1076"/>
          <ac:picMkLst>
            <pc:docMk/>
            <pc:sldMk cId="636454285" sldId="266"/>
            <ac:picMk id="4" creationId="{EEF386C1-5136-401E-871F-A43A2D806BA8}"/>
          </ac:picMkLst>
        </pc:picChg>
        <pc:picChg chg="add mod">
          <ac:chgData name="Karolina Hul" userId="S::karhul.296@edu.erzeszow.pl::a9e84ac9-d33a-4c62-bdda-8a416a9d57de" providerId="AD" clId="Web-{59E0F211-1E1B-7E47-6BE4-C52D172CA769}" dt="2020-11-17T18:51:33.314" v="1445" actId="14100"/>
          <ac:picMkLst>
            <pc:docMk/>
            <pc:sldMk cId="636454285" sldId="266"/>
            <ac:picMk id="5" creationId="{452BF870-43E4-4C91-AC5D-719FA933CF59}"/>
          </ac:picMkLst>
        </pc:picChg>
      </pc:sldChg>
    </pc:docChg>
  </pc:docChgLst>
  <pc:docChgLst>
    <pc:chgData name="Karolina Hul" userId="S::karhul.296@edu.erzeszow.pl::a9e84ac9-d33a-4c62-bdda-8a416a9d57de" providerId="AD" clId="Web-{BBD2626A-73A5-6828-B96A-867B3819BBCD}"/>
    <pc:docChg chg="addSld modSld">
      <pc:chgData name="Karolina Hul" userId="S::karhul.296@edu.erzeszow.pl::a9e84ac9-d33a-4c62-bdda-8a416a9d57de" providerId="AD" clId="Web-{BBD2626A-73A5-6828-B96A-867B3819BBCD}" dt="2020-11-16T10:17:51.998" v="10" actId="14100"/>
      <pc:docMkLst>
        <pc:docMk/>
      </pc:docMkLst>
      <pc:sldChg chg="modSp">
        <pc:chgData name="Karolina Hul" userId="S::karhul.296@edu.erzeszow.pl::a9e84ac9-d33a-4c62-bdda-8a416a9d57de" providerId="AD" clId="Web-{BBD2626A-73A5-6828-B96A-867B3819BBCD}" dt="2020-11-16T10:17:22.779" v="8" actId="14100"/>
        <pc:sldMkLst>
          <pc:docMk/>
          <pc:sldMk cId="1677541658" sldId="259"/>
        </pc:sldMkLst>
        <pc:spChg chg="mod">
          <ac:chgData name="Karolina Hul" userId="S::karhul.296@edu.erzeszow.pl::a9e84ac9-d33a-4c62-bdda-8a416a9d57de" providerId="AD" clId="Web-{BBD2626A-73A5-6828-B96A-867B3819BBCD}" dt="2020-11-16T10:17:22.779" v="8" actId="14100"/>
          <ac:spMkLst>
            <pc:docMk/>
            <pc:sldMk cId="1677541658" sldId="259"/>
            <ac:spMk id="2" creationId="{B2BA612A-60DF-4836-B89D-FA07AC42697D}"/>
          </ac:spMkLst>
        </pc:spChg>
        <pc:spChg chg="mod">
          <ac:chgData name="Karolina Hul" userId="S::karhul.296@edu.erzeszow.pl::a9e84ac9-d33a-4c62-bdda-8a416a9d57de" providerId="AD" clId="Web-{BBD2626A-73A5-6828-B96A-867B3819BBCD}" dt="2020-11-16T10:17:22.717" v="7" actId="14100"/>
          <ac:spMkLst>
            <pc:docMk/>
            <pc:sldMk cId="1677541658" sldId="259"/>
            <ac:spMk id="3" creationId="{9B84D96C-0E38-4BC5-937F-1CDB1C3BF079}"/>
          </ac:spMkLst>
        </pc:spChg>
      </pc:sldChg>
      <pc:sldChg chg="modSp new">
        <pc:chgData name="Karolina Hul" userId="S::karhul.296@edu.erzeszow.pl::a9e84ac9-d33a-4c62-bdda-8a416a9d57de" providerId="AD" clId="Web-{BBD2626A-73A5-6828-B96A-867B3819BBCD}" dt="2020-11-16T10:17:51.998" v="10" actId="14100"/>
        <pc:sldMkLst>
          <pc:docMk/>
          <pc:sldMk cId="3090843181" sldId="260"/>
        </pc:sldMkLst>
        <pc:spChg chg="mod">
          <ac:chgData name="Karolina Hul" userId="S::karhul.296@edu.erzeszow.pl::a9e84ac9-d33a-4c62-bdda-8a416a9d57de" providerId="AD" clId="Web-{BBD2626A-73A5-6828-B96A-867B3819BBCD}" dt="2020-11-16T10:17:51.998" v="10" actId="14100"/>
          <ac:spMkLst>
            <pc:docMk/>
            <pc:sldMk cId="3090843181" sldId="260"/>
            <ac:spMk id="2" creationId="{86BD004C-3A5E-4816-A599-B6ECDF80A9A8}"/>
          </ac:spMkLst>
        </pc:spChg>
      </pc:sldChg>
    </pc:docChg>
  </pc:docChgLst>
  <pc:docChgLst>
    <pc:chgData name="Karolina Hul" userId="S::karhul.296@edu.erzeszow.pl::a9e84ac9-d33a-4c62-bdda-8a416a9d57de" providerId="AD" clId="Web-{E1F59EDB-9ADD-4D5F-60DB-FB325AAF7089}"/>
    <pc:docChg chg="addSld modSld">
      <pc:chgData name="Karolina Hul" userId="S::karhul.296@edu.erzeszow.pl::a9e84ac9-d33a-4c62-bdda-8a416a9d57de" providerId="AD" clId="Web-{E1F59EDB-9ADD-4D5F-60DB-FB325AAF7089}" dt="2020-11-17T19:33:20.800" v="453" actId="20577"/>
      <pc:docMkLst>
        <pc:docMk/>
      </pc:docMkLst>
      <pc:sldChg chg="modTransition addAnim modAnim">
        <pc:chgData name="Karolina Hul" userId="S::karhul.296@edu.erzeszow.pl::a9e84ac9-d33a-4c62-bdda-8a416a9d57de" providerId="AD" clId="Web-{E1F59EDB-9ADD-4D5F-60DB-FB325AAF7089}" dt="2020-11-17T19:24:11.447" v="357"/>
        <pc:sldMkLst>
          <pc:docMk/>
          <pc:sldMk cId="2991470110" sldId="256"/>
        </pc:sldMkLst>
      </pc:sldChg>
      <pc:sldChg chg="modSp modTransition addAnim modAnim">
        <pc:chgData name="Karolina Hul" userId="S::karhul.296@edu.erzeszow.pl::a9e84ac9-d33a-4c62-bdda-8a416a9d57de" providerId="AD" clId="Web-{E1F59EDB-9ADD-4D5F-60DB-FB325AAF7089}" dt="2020-11-17T19:24:18.181" v="359"/>
        <pc:sldMkLst>
          <pc:docMk/>
          <pc:sldMk cId="1438798810" sldId="257"/>
        </pc:sldMkLst>
        <pc:spChg chg="mod">
          <ac:chgData name="Karolina Hul" userId="S::karhul.296@edu.erzeszow.pl::a9e84ac9-d33a-4c62-bdda-8a416a9d57de" providerId="AD" clId="Web-{E1F59EDB-9ADD-4D5F-60DB-FB325AAF7089}" dt="2020-11-17T18:55:16.495" v="37" actId="20577"/>
          <ac:spMkLst>
            <pc:docMk/>
            <pc:sldMk cId="1438798810" sldId="257"/>
            <ac:spMk id="2" creationId="{5DC43FE8-242B-4E2F-88E1-DE5342DC3967}"/>
          </ac:spMkLst>
        </pc:spChg>
      </pc:sldChg>
      <pc:sldChg chg="modSp modTransition addAnim modAnim">
        <pc:chgData name="Karolina Hul" userId="S::karhul.296@edu.erzeszow.pl::a9e84ac9-d33a-4c62-bdda-8a416a9d57de" providerId="AD" clId="Web-{E1F59EDB-9ADD-4D5F-60DB-FB325AAF7089}" dt="2020-11-17T19:33:20.769" v="452" actId="20577"/>
        <pc:sldMkLst>
          <pc:docMk/>
          <pc:sldMk cId="2735919960" sldId="258"/>
        </pc:sldMkLst>
        <pc:spChg chg="mod">
          <ac:chgData name="Karolina Hul" userId="S::karhul.296@edu.erzeszow.pl::a9e84ac9-d33a-4c62-bdda-8a416a9d57de" providerId="AD" clId="Web-{E1F59EDB-9ADD-4D5F-60DB-FB325AAF7089}" dt="2020-11-17T18:55:25.042" v="40" actId="20577"/>
          <ac:spMkLst>
            <pc:docMk/>
            <pc:sldMk cId="2735919960" sldId="258"/>
            <ac:spMk id="2" creationId="{A6319B0A-B878-457F-8611-43F34E7D072E}"/>
          </ac:spMkLst>
        </pc:spChg>
        <pc:spChg chg="mod">
          <ac:chgData name="Karolina Hul" userId="S::karhul.296@edu.erzeszow.pl::a9e84ac9-d33a-4c62-bdda-8a416a9d57de" providerId="AD" clId="Web-{E1F59EDB-9ADD-4D5F-60DB-FB325AAF7089}" dt="2020-11-17T19:33:20.769" v="452" actId="20577"/>
          <ac:spMkLst>
            <pc:docMk/>
            <pc:sldMk cId="2735919960" sldId="258"/>
            <ac:spMk id="3" creationId="{BD299027-C99C-413A-B550-8DFABECA300F}"/>
          </ac:spMkLst>
        </pc:spChg>
      </pc:sldChg>
      <pc:sldChg chg="modSp modTransition addAnim modAnim">
        <pc:chgData name="Karolina Hul" userId="S::karhul.296@edu.erzeszow.pl::a9e84ac9-d33a-4c62-bdda-8a416a9d57de" providerId="AD" clId="Web-{E1F59EDB-9ADD-4D5F-60DB-FB325AAF7089}" dt="2020-11-17T19:24:28.884" v="363"/>
        <pc:sldMkLst>
          <pc:docMk/>
          <pc:sldMk cId="1677541658" sldId="259"/>
        </pc:sldMkLst>
        <pc:spChg chg="mod">
          <ac:chgData name="Karolina Hul" userId="S::karhul.296@edu.erzeszow.pl::a9e84ac9-d33a-4c62-bdda-8a416a9d57de" providerId="AD" clId="Web-{E1F59EDB-9ADD-4D5F-60DB-FB325AAF7089}" dt="2020-11-17T18:55:33.073" v="45" actId="20577"/>
          <ac:spMkLst>
            <pc:docMk/>
            <pc:sldMk cId="1677541658" sldId="259"/>
            <ac:spMk id="2" creationId="{B2BA612A-60DF-4836-B89D-FA07AC42697D}"/>
          </ac:spMkLst>
        </pc:spChg>
      </pc:sldChg>
      <pc:sldChg chg="modSp modTransition addAnim modAnim">
        <pc:chgData name="Karolina Hul" userId="S::karhul.296@edu.erzeszow.pl::a9e84ac9-d33a-4c62-bdda-8a416a9d57de" providerId="AD" clId="Web-{E1F59EDB-9ADD-4D5F-60DB-FB325AAF7089}" dt="2020-11-17T19:24:34.150" v="365"/>
        <pc:sldMkLst>
          <pc:docMk/>
          <pc:sldMk cId="2880695245" sldId="260"/>
        </pc:sldMkLst>
        <pc:spChg chg="mod">
          <ac:chgData name="Karolina Hul" userId="S::karhul.296@edu.erzeszow.pl::a9e84ac9-d33a-4c62-bdda-8a416a9d57de" providerId="AD" clId="Web-{E1F59EDB-9ADD-4D5F-60DB-FB325AAF7089}" dt="2020-11-17T18:55:37.167" v="50" actId="20577"/>
          <ac:spMkLst>
            <pc:docMk/>
            <pc:sldMk cId="2880695245" sldId="260"/>
            <ac:spMk id="2" creationId="{3F26A740-AA17-4178-958F-E3710F7D9996}"/>
          </ac:spMkLst>
        </pc:spChg>
      </pc:sldChg>
      <pc:sldChg chg="modSp modTransition addAnim modAnim">
        <pc:chgData name="Karolina Hul" userId="S::karhul.296@edu.erzeszow.pl::a9e84ac9-d33a-4c62-bdda-8a416a9d57de" providerId="AD" clId="Web-{E1F59EDB-9ADD-4D5F-60DB-FB325AAF7089}" dt="2020-11-17T19:24:43.150" v="367"/>
        <pc:sldMkLst>
          <pc:docMk/>
          <pc:sldMk cId="3653395983" sldId="261"/>
        </pc:sldMkLst>
        <pc:spChg chg="mod">
          <ac:chgData name="Karolina Hul" userId="S::karhul.296@edu.erzeszow.pl::a9e84ac9-d33a-4c62-bdda-8a416a9d57de" providerId="AD" clId="Web-{E1F59EDB-9ADD-4D5F-60DB-FB325AAF7089}" dt="2020-11-17T18:55:45.276" v="57" actId="20577"/>
          <ac:spMkLst>
            <pc:docMk/>
            <pc:sldMk cId="3653395983" sldId="261"/>
            <ac:spMk id="2" creationId="{AECF7C5F-A01C-4C7C-A608-06FEBBB4F514}"/>
          </ac:spMkLst>
        </pc:spChg>
      </pc:sldChg>
      <pc:sldChg chg="modSp modTransition addAnim modAnim">
        <pc:chgData name="Karolina Hul" userId="S::karhul.296@edu.erzeszow.pl::a9e84ac9-d33a-4c62-bdda-8a416a9d57de" providerId="AD" clId="Web-{E1F59EDB-9ADD-4D5F-60DB-FB325AAF7089}" dt="2020-11-17T19:24:53.166" v="369"/>
        <pc:sldMkLst>
          <pc:docMk/>
          <pc:sldMk cId="1891946143" sldId="262"/>
        </pc:sldMkLst>
        <pc:spChg chg="mod">
          <ac:chgData name="Karolina Hul" userId="S::karhul.296@edu.erzeszow.pl::a9e84ac9-d33a-4c62-bdda-8a416a9d57de" providerId="AD" clId="Web-{E1F59EDB-9ADD-4D5F-60DB-FB325AAF7089}" dt="2020-11-17T18:56:59.434" v="76" actId="20577"/>
          <ac:spMkLst>
            <pc:docMk/>
            <pc:sldMk cId="1891946143" sldId="262"/>
            <ac:spMk id="2" creationId="{8225B141-22D9-482A-8356-CD1CB3FD7CDF}"/>
          </ac:spMkLst>
        </pc:spChg>
        <pc:spChg chg="mod">
          <ac:chgData name="Karolina Hul" userId="S::karhul.296@edu.erzeszow.pl::a9e84ac9-d33a-4c62-bdda-8a416a9d57de" providerId="AD" clId="Web-{E1F59EDB-9ADD-4D5F-60DB-FB325AAF7089}" dt="2020-11-17T18:57:47.919" v="81" actId="20577"/>
          <ac:spMkLst>
            <pc:docMk/>
            <pc:sldMk cId="1891946143" sldId="262"/>
            <ac:spMk id="3" creationId="{40BF8B0D-9920-4830-B6B9-15E7EDB00F23}"/>
          </ac:spMkLst>
        </pc:spChg>
      </pc:sldChg>
      <pc:sldChg chg="addSp delSp modSp modTransition">
        <pc:chgData name="Karolina Hul" userId="S::karhul.296@edu.erzeszow.pl::a9e84ac9-d33a-4c62-bdda-8a416a9d57de" providerId="AD" clId="Web-{E1F59EDB-9ADD-4D5F-60DB-FB325AAF7089}" dt="2020-11-17T19:23:22.883" v="350"/>
        <pc:sldMkLst>
          <pc:docMk/>
          <pc:sldMk cId="2788456232" sldId="263"/>
        </pc:sldMkLst>
        <pc:picChg chg="add mod">
          <ac:chgData name="Karolina Hul" userId="S::karhul.296@edu.erzeszow.pl::a9e84ac9-d33a-4c62-bdda-8a416a9d57de" providerId="AD" clId="Web-{E1F59EDB-9ADD-4D5F-60DB-FB325AAF7089}" dt="2020-11-17T18:58:34.936" v="90" actId="14100"/>
          <ac:picMkLst>
            <pc:docMk/>
            <pc:sldMk cId="2788456232" sldId="263"/>
            <ac:picMk id="2" creationId="{AE636E99-7BFD-4546-B1BD-43DC2AB2760D}"/>
          </ac:picMkLst>
        </pc:picChg>
        <pc:picChg chg="del">
          <ac:chgData name="Karolina Hul" userId="S::karhul.296@edu.erzeszow.pl::a9e84ac9-d33a-4c62-bdda-8a416a9d57de" providerId="AD" clId="Web-{E1F59EDB-9ADD-4D5F-60DB-FB325AAF7089}" dt="2020-11-17T18:57:54.466" v="83"/>
          <ac:picMkLst>
            <pc:docMk/>
            <pc:sldMk cId="2788456232" sldId="263"/>
            <ac:picMk id="4" creationId="{62FB371E-4BB1-459D-8A98-050DFFAB1F1D}"/>
          </ac:picMkLst>
        </pc:picChg>
      </pc:sldChg>
      <pc:sldChg chg="modSp modTransition addAnim modAnim">
        <pc:chgData name="Karolina Hul" userId="S::karhul.296@edu.erzeszow.pl::a9e84ac9-d33a-4c62-bdda-8a416a9d57de" providerId="AD" clId="Web-{E1F59EDB-9ADD-4D5F-60DB-FB325AAF7089}" dt="2020-11-17T19:24:59.526" v="371"/>
        <pc:sldMkLst>
          <pc:docMk/>
          <pc:sldMk cId="2765324209" sldId="264"/>
        </pc:sldMkLst>
        <pc:spChg chg="mod">
          <ac:chgData name="Karolina Hul" userId="S::karhul.296@edu.erzeszow.pl::a9e84ac9-d33a-4c62-bdda-8a416a9d57de" providerId="AD" clId="Web-{E1F59EDB-9ADD-4D5F-60DB-FB325AAF7089}" dt="2020-11-17T18:55:50.058" v="61" actId="20577"/>
          <ac:spMkLst>
            <pc:docMk/>
            <pc:sldMk cId="2765324209" sldId="264"/>
            <ac:spMk id="2" creationId="{2BECBBBA-C780-43DF-B3A5-268850E2F80E}"/>
          </ac:spMkLst>
        </pc:spChg>
      </pc:sldChg>
      <pc:sldChg chg="modSp modTransition addAnim modAnim">
        <pc:chgData name="Karolina Hul" userId="S::karhul.296@edu.erzeszow.pl::a9e84ac9-d33a-4c62-bdda-8a416a9d57de" providerId="AD" clId="Web-{E1F59EDB-9ADD-4D5F-60DB-FB325AAF7089}" dt="2020-11-17T19:25:03.698" v="373"/>
        <pc:sldMkLst>
          <pc:docMk/>
          <pc:sldMk cId="2252511455" sldId="265"/>
        </pc:sldMkLst>
        <pc:spChg chg="mod">
          <ac:chgData name="Karolina Hul" userId="S::karhul.296@edu.erzeszow.pl::a9e84ac9-d33a-4c62-bdda-8a416a9d57de" providerId="AD" clId="Web-{E1F59EDB-9ADD-4D5F-60DB-FB325AAF7089}" dt="2020-11-17T18:55:57.542" v="66" actId="20577"/>
          <ac:spMkLst>
            <pc:docMk/>
            <pc:sldMk cId="2252511455" sldId="265"/>
            <ac:spMk id="2" creationId="{4B9C3F50-9BE5-40EB-8203-84FB0CC5D01B}"/>
          </ac:spMkLst>
        </pc:spChg>
      </pc:sldChg>
      <pc:sldChg chg="modSp modTransition addAnim modAnim">
        <pc:chgData name="Karolina Hul" userId="S::karhul.296@edu.erzeszow.pl::a9e84ac9-d33a-4c62-bdda-8a416a9d57de" providerId="AD" clId="Web-{E1F59EDB-9ADD-4D5F-60DB-FB325AAF7089}" dt="2020-11-17T19:25:08.119" v="375"/>
        <pc:sldMkLst>
          <pc:docMk/>
          <pc:sldMk cId="636454285" sldId="266"/>
        </pc:sldMkLst>
        <pc:spChg chg="mod">
          <ac:chgData name="Karolina Hul" userId="S::karhul.296@edu.erzeszow.pl::a9e84ac9-d33a-4c62-bdda-8a416a9d57de" providerId="AD" clId="Web-{E1F59EDB-9ADD-4D5F-60DB-FB325AAF7089}" dt="2020-11-17T18:56:06.105" v="71" actId="20577"/>
          <ac:spMkLst>
            <pc:docMk/>
            <pc:sldMk cId="636454285" sldId="266"/>
            <ac:spMk id="2" creationId="{3040C059-E81C-4053-B258-EEDE99ED1471}"/>
          </ac:spMkLst>
        </pc:spChg>
      </pc:sldChg>
      <pc:sldChg chg="addSp modSp new mod modTransition setBg addAnim modAnim">
        <pc:chgData name="Karolina Hul" userId="S::karhul.296@edu.erzeszow.pl::a9e84ac9-d33a-4c62-bdda-8a416a9d57de" providerId="AD" clId="Web-{E1F59EDB-9ADD-4D5F-60DB-FB325AAF7089}" dt="2020-11-17T19:25:12.932" v="377"/>
        <pc:sldMkLst>
          <pc:docMk/>
          <pc:sldMk cId="3093402855" sldId="267"/>
        </pc:sldMkLst>
        <pc:spChg chg="mod">
          <ac:chgData name="Karolina Hul" userId="S::karhul.296@edu.erzeszow.pl::a9e84ac9-d33a-4c62-bdda-8a416a9d57de" providerId="AD" clId="Web-{E1F59EDB-9ADD-4D5F-60DB-FB325AAF7089}" dt="2020-11-17T19:14:59.140" v="167" actId="20577"/>
          <ac:spMkLst>
            <pc:docMk/>
            <pc:sldMk cId="3093402855" sldId="267"/>
            <ac:spMk id="2" creationId="{3D2A6850-E1B3-4A14-B9F7-75A365153F06}"/>
          </ac:spMkLst>
        </pc:spChg>
        <pc:spChg chg="mod">
          <ac:chgData name="Karolina Hul" userId="S::karhul.296@edu.erzeszow.pl::a9e84ac9-d33a-4c62-bdda-8a416a9d57de" providerId="AD" clId="Web-{E1F59EDB-9ADD-4D5F-60DB-FB325AAF7089}" dt="2020-11-17T19:02:20.924" v="161" actId="14100"/>
          <ac:spMkLst>
            <pc:docMk/>
            <pc:sldMk cId="3093402855" sldId="267"/>
            <ac:spMk id="3" creationId="{1714BB30-1B3C-4890-BBB9-2B461AF26D81}"/>
          </ac:spMkLst>
        </pc:spChg>
        <pc:spChg chg="add">
          <ac:chgData name="Karolina Hul" userId="S::karhul.296@edu.erzeszow.pl::a9e84ac9-d33a-4c62-bdda-8a416a9d57de" providerId="AD" clId="Web-{E1F59EDB-9ADD-4D5F-60DB-FB325AAF7089}" dt="2020-11-17T19:01:34.001" v="139"/>
          <ac:spMkLst>
            <pc:docMk/>
            <pc:sldMk cId="3093402855" sldId="267"/>
            <ac:spMk id="9" creationId="{E2E0C929-96C6-41B1-A001-566036DF047B}"/>
          </ac:spMkLst>
        </pc:spChg>
        <pc:picChg chg="add mod">
          <ac:chgData name="Karolina Hul" userId="S::karhul.296@edu.erzeszow.pl::a9e84ac9-d33a-4c62-bdda-8a416a9d57de" providerId="AD" clId="Web-{E1F59EDB-9ADD-4D5F-60DB-FB325AAF7089}" dt="2020-11-17T19:01:34.001" v="139"/>
          <ac:picMkLst>
            <pc:docMk/>
            <pc:sldMk cId="3093402855" sldId="267"/>
            <ac:picMk id="4" creationId="{2BB247F1-21BB-445D-B1AF-876E56053DC7}"/>
          </ac:picMkLst>
        </pc:picChg>
      </pc:sldChg>
      <pc:sldChg chg="addSp delSp modSp new mod modTransition setBg addAnim modAnim">
        <pc:chgData name="Karolina Hul" userId="S::karhul.296@edu.erzeszow.pl::a9e84ac9-d33a-4c62-bdda-8a416a9d57de" providerId="AD" clId="Web-{E1F59EDB-9ADD-4D5F-60DB-FB325AAF7089}" dt="2020-11-17T19:25:23.182" v="385"/>
        <pc:sldMkLst>
          <pc:docMk/>
          <pc:sldMk cId="3074395479" sldId="268"/>
        </pc:sldMkLst>
        <pc:spChg chg="del">
          <ac:chgData name="Karolina Hul" userId="S::karhul.296@edu.erzeszow.pl::a9e84ac9-d33a-4c62-bdda-8a416a9d57de" providerId="AD" clId="Web-{E1F59EDB-9ADD-4D5F-60DB-FB325AAF7089}" dt="2020-11-17T19:15:38.438" v="169"/>
          <ac:spMkLst>
            <pc:docMk/>
            <pc:sldMk cId="3074395479" sldId="268"/>
            <ac:spMk id="2" creationId="{84B42F97-0883-412A-BB66-F8454876D588}"/>
          </ac:spMkLst>
        </pc:spChg>
        <pc:spChg chg="mod ord">
          <ac:chgData name="Karolina Hul" userId="S::karhul.296@edu.erzeszow.pl::a9e84ac9-d33a-4c62-bdda-8a416a9d57de" providerId="AD" clId="Web-{E1F59EDB-9ADD-4D5F-60DB-FB325AAF7089}" dt="2020-11-17T19:22:32.070" v="340" actId="20577"/>
          <ac:spMkLst>
            <pc:docMk/>
            <pc:sldMk cId="3074395479" sldId="268"/>
            <ac:spMk id="3" creationId="{CAEC8FCF-6208-4457-A958-7DD282D09EB1}"/>
          </ac:spMkLst>
        </pc:spChg>
        <pc:spChg chg="add del">
          <ac:chgData name="Karolina Hul" userId="S::karhul.296@edu.erzeszow.pl::a9e84ac9-d33a-4c62-bdda-8a416a9d57de" providerId="AD" clId="Web-{E1F59EDB-9ADD-4D5F-60DB-FB325AAF7089}" dt="2020-11-17T19:20:43.177" v="317"/>
          <ac:spMkLst>
            <pc:docMk/>
            <pc:sldMk cId="3074395479" sldId="268"/>
            <ac:spMk id="9" creationId="{B8E41B83-C09C-4859-AB94-511A2C0BBE89}"/>
          </ac:spMkLst>
        </pc:spChg>
        <pc:spChg chg="add">
          <ac:chgData name="Karolina Hul" userId="S::karhul.296@edu.erzeszow.pl::a9e84ac9-d33a-4c62-bdda-8a416a9d57de" providerId="AD" clId="Web-{E1F59EDB-9ADD-4D5F-60DB-FB325AAF7089}" dt="2020-11-17T19:21:56.804" v="326"/>
          <ac:spMkLst>
            <pc:docMk/>
            <pc:sldMk cId="3074395479" sldId="268"/>
            <ac:spMk id="15" creationId="{E0D11C56-894F-4398-8AD2-43357008C0C9}"/>
          </ac:spMkLst>
        </pc:spChg>
        <pc:picChg chg="add mod ord">
          <ac:chgData name="Karolina Hul" userId="S::karhul.296@edu.erzeszow.pl::a9e84ac9-d33a-4c62-bdda-8a416a9d57de" providerId="AD" clId="Web-{E1F59EDB-9ADD-4D5F-60DB-FB325AAF7089}" dt="2020-11-17T19:22:15.148" v="330" actId="14100"/>
          <ac:picMkLst>
            <pc:docMk/>
            <pc:sldMk cId="3074395479" sldId="268"/>
            <ac:picMk id="4" creationId="{3E9C8305-0B74-4555-8E53-A0B556D93594}"/>
          </ac:picMkLst>
        </pc:picChg>
        <pc:picChg chg="add del mod">
          <ac:chgData name="Karolina Hul" userId="S::karhul.296@edu.erzeszow.pl::a9e84ac9-d33a-4c62-bdda-8a416a9d57de" providerId="AD" clId="Web-{E1F59EDB-9ADD-4D5F-60DB-FB325AAF7089}" dt="2020-11-17T19:21:36.741" v="321"/>
          <ac:picMkLst>
            <pc:docMk/>
            <pc:sldMk cId="3074395479" sldId="268"/>
            <ac:picMk id="5" creationId="{31CCDE12-F4EC-4001-8B13-90B56E362EE0}"/>
          </ac:picMkLst>
        </pc:picChg>
        <pc:picChg chg="add del mod">
          <ac:chgData name="Karolina Hul" userId="S::karhul.296@edu.erzeszow.pl::a9e84ac9-d33a-4c62-bdda-8a416a9d57de" providerId="AD" clId="Web-{E1F59EDB-9ADD-4D5F-60DB-FB325AAF7089}" dt="2020-11-17T19:21:51.038" v="325"/>
          <ac:picMkLst>
            <pc:docMk/>
            <pc:sldMk cId="3074395479" sldId="268"/>
            <ac:picMk id="6" creationId="{C6F8D06E-0553-4F58-8ED9-3828114B81EC}"/>
          </ac:picMkLst>
        </pc:picChg>
        <pc:picChg chg="add mod ord">
          <ac:chgData name="Karolina Hul" userId="S::karhul.296@edu.erzeszow.pl::a9e84ac9-d33a-4c62-bdda-8a416a9d57de" providerId="AD" clId="Web-{E1F59EDB-9ADD-4D5F-60DB-FB325AAF7089}" dt="2020-11-17T19:22:11.788" v="329" actId="14100"/>
          <ac:picMkLst>
            <pc:docMk/>
            <pc:sldMk cId="3074395479" sldId="268"/>
            <ac:picMk id="7" creationId="{82C42830-9B17-46BA-9106-839F8E3C05DA}"/>
          </ac:picMkLst>
        </pc:picChg>
        <pc:picChg chg="add mod">
          <ac:chgData name="Karolina Hul" userId="S::karhul.296@edu.erzeszow.pl::a9e84ac9-d33a-4c62-bdda-8a416a9d57de" providerId="AD" clId="Web-{E1F59EDB-9ADD-4D5F-60DB-FB325AAF7089}" dt="2020-11-17T19:22:07.491" v="327" actId="14100"/>
          <ac:picMkLst>
            <pc:docMk/>
            <pc:sldMk cId="3074395479" sldId="268"/>
            <ac:picMk id="8" creationId="{B9E1C9E6-D928-4318-B669-493780C72644}"/>
          </ac:picMkLst>
        </pc:picChg>
        <pc:picChg chg="add mod">
          <ac:chgData name="Karolina Hul" userId="S::karhul.296@edu.erzeszow.pl::a9e84ac9-d33a-4c62-bdda-8a416a9d57de" providerId="AD" clId="Web-{E1F59EDB-9ADD-4D5F-60DB-FB325AAF7089}" dt="2020-11-17T19:22:09.616" v="328" actId="14100"/>
          <ac:picMkLst>
            <pc:docMk/>
            <pc:sldMk cId="3074395479" sldId="268"/>
            <ac:picMk id="10" creationId="{CB980848-359E-4582-8F50-013AF1345D03}"/>
          </ac:picMkLst>
        </pc:picChg>
        <pc:picChg chg="add del">
          <ac:chgData name="Karolina Hul" userId="S::karhul.296@edu.erzeszow.pl::a9e84ac9-d33a-4c62-bdda-8a416a9d57de" providerId="AD" clId="Web-{E1F59EDB-9ADD-4D5F-60DB-FB325AAF7089}" dt="2020-11-17T19:20:43.177" v="317"/>
          <ac:picMkLst>
            <pc:docMk/>
            <pc:sldMk cId="3074395479" sldId="268"/>
            <ac:picMk id="11" creationId="{39E05C4E-6F76-43EC-9537-2BA7871BBE07}"/>
          </ac:picMkLst>
        </pc:picChg>
        <pc:picChg chg="add">
          <ac:chgData name="Karolina Hul" userId="S::karhul.296@edu.erzeszow.pl::a9e84ac9-d33a-4c62-bdda-8a416a9d57de" providerId="AD" clId="Web-{E1F59EDB-9ADD-4D5F-60DB-FB325AAF7089}" dt="2020-11-17T19:21:56.804" v="326"/>
          <ac:picMkLst>
            <pc:docMk/>
            <pc:sldMk cId="3074395479" sldId="268"/>
            <ac:picMk id="17" creationId="{D180FC7C-0771-46FB-819A-9A0CE95B0FC2}"/>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pl-PL"/>
              <a:t>Kliknij, aby edytować styl</a:t>
            </a:r>
            <a:endParaRPr lang="en-US"/>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11/24/2020</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pl-PL"/>
              <a:t>Kliknij, aby edytować styl</a:t>
            </a:r>
            <a:endParaRPr lang="en-US"/>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ytuł i podpis">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pl-PL"/>
              <a:t>Kliknij, aby edytować styl</a:t>
            </a:r>
            <a:endParaRPr lang="en-US"/>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11/24/2020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Oferta z podpisem">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pl-PL"/>
              <a:t>Kliknij, aby edytować styl</a:t>
            </a:r>
            <a:endParaRPr lang="en-US"/>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11/24/2020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arta nazwy">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pl-PL"/>
              <a:t>Kliknij, aby edytować styl</a:t>
            </a:r>
            <a:endParaRPr lang="en-US"/>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11/24/2020</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pl-PL"/>
              <a:t>Kliknij, aby edytować styl</a:t>
            </a:r>
            <a:endParaRPr lang="en-US"/>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48A87A34-81AB-432B-8DAE-1953F412C126}" type="datetimeFigureOut">
              <a:rPr lang="en-US" dirty="0"/>
              <a:t>11/24/2020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pl-PL"/>
              <a:t>Kliknij, aby edytować styl</a:t>
            </a:r>
            <a:endParaRPr lang="en-US"/>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48A87A34-81AB-432B-8DAE-1953F412C126}" type="datetimeFigureOut">
              <a:rPr lang="en-US" dirty="0"/>
              <a:t>11/24/2020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48A87A34-81AB-432B-8DAE-1953F412C126}" type="datetimeFigureOut">
              <a:rPr lang="en-US" dirty="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pl-PL"/>
              <a:t>Kliknij, aby edytować styl</a:t>
            </a:r>
            <a:endParaRPr lang="en-US"/>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11/24/2020</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48A87A34-81AB-432B-8DAE-1953F412C126}" type="datetimeFigureOut">
              <a:rPr lang="en-US" dirty="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pl-PL"/>
              <a:t>Kliknij, aby edytować styl</a:t>
            </a:r>
            <a:endParaRPr lang="en-US"/>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11/24/2020</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sz="half" idx="1"/>
          </p:nvPr>
        </p:nvSpPr>
        <p:spPr>
          <a:xfrm>
            <a:off x="685800" y="2194559"/>
            <a:ext cx="5334000" cy="40241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Content Placeholder 3"/>
          <p:cNvSpPr>
            <a:spLocks noGrp="1"/>
          </p:cNvSpPr>
          <p:nvPr>
            <p:ph sz="half" idx="2"/>
          </p:nvPr>
        </p:nvSpPr>
        <p:spPr>
          <a:xfrm>
            <a:off x="6172200" y="2194559"/>
            <a:ext cx="5334000" cy="40241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Date Placeholder 4"/>
          <p:cNvSpPr>
            <a:spLocks noGrp="1"/>
          </p:cNvSpPr>
          <p:nvPr>
            <p:ph type="dt" sz="half" idx="10"/>
          </p:nvPr>
        </p:nvSpPr>
        <p:spPr/>
        <p:txBody>
          <a:bodyPr/>
          <a:lstStyle/>
          <a:p>
            <a:fld id="{48A87A34-81AB-432B-8DAE-1953F412C126}" type="datetimeFigureOut">
              <a:rPr lang="en-US" dirty="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pl-PL"/>
              <a:t>Kliknij, aby edytować styl</a:t>
            </a:r>
            <a:endParaRPr lang="en-US"/>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85800" y="3132666"/>
            <a:ext cx="5311775" cy="3086019"/>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72200" y="3132666"/>
            <a:ext cx="5334000" cy="3086019"/>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7" name="Date Placeholder 6"/>
          <p:cNvSpPr>
            <a:spLocks noGrp="1"/>
          </p:cNvSpPr>
          <p:nvPr>
            <p:ph type="dt" sz="half" idx="10"/>
          </p:nvPr>
        </p:nvSpPr>
        <p:spPr/>
        <p:txBody>
          <a:bodyPr/>
          <a:lstStyle/>
          <a:p>
            <a:fld id="{48A87A34-81AB-432B-8DAE-1953F412C126}" type="datetimeFigureOut">
              <a:rPr lang="en-US" dirty="0"/>
              <a:t>11/24/2020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Date Placeholder 2"/>
          <p:cNvSpPr>
            <a:spLocks noGrp="1"/>
          </p:cNvSpPr>
          <p:nvPr>
            <p:ph type="dt" sz="half" idx="10"/>
          </p:nvPr>
        </p:nvSpPr>
        <p:spPr/>
        <p:txBody>
          <a:bodyPr/>
          <a:lstStyle/>
          <a:p>
            <a:fld id="{48A87A34-81AB-432B-8DAE-1953F412C126}" type="datetimeFigureOut">
              <a:rPr lang="en-US" dirty="0"/>
              <a:t>11/24/2020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pl-PL"/>
              <a:t>Kliknij, aby edytować styl</a:t>
            </a:r>
            <a:endParaRPr lang="en-US"/>
          </a:p>
        </p:txBody>
      </p:sp>
      <p:sp>
        <p:nvSpPr>
          <p:cNvPr id="3" name="Content Placeholder 2"/>
          <p:cNvSpPr>
            <a:spLocks noGrp="1"/>
          </p:cNvSpPr>
          <p:nvPr>
            <p:ph idx="1"/>
          </p:nvPr>
        </p:nvSpPr>
        <p:spPr>
          <a:xfrm>
            <a:off x="4995582" y="746759"/>
            <a:ext cx="6510618" cy="5471925"/>
          </a:xfrm>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pl-PL"/>
              <a:t>Kliknij, aby edytować styl</a:t>
            </a:r>
            <a:endParaRPr lang="en-US"/>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pl-PL"/>
              <a:t>Kliknij, aby edytować styl</a:t>
            </a:r>
            <a:endParaRPr lang="en-US"/>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11/24/2020</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6749550" y="587208"/>
            <a:ext cx="5199251" cy="3520114"/>
          </a:xfrm>
          <a:noFill/>
          <a:ln w="19050">
            <a:noFill/>
            <a:prstDash val="dash"/>
          </a:ln>
        </p:spPr>
        <p:txBody>
          <a:bodyPr>
            <a:normAutofit/>
          </a:bodyPr>
          <a:lstStyle/>
          <a:p>
            <a:pPr algn="r"/>
            <a:r>
              <a:rPr lang="pl-PL" sz="6600"/>
              <a:t>Roman </a:t>
            </a:r>
            <a:r>
              <a:rPr lang="pl-PL" sz="6600" err="1"/>
              <a:t>dmowski</a:t>
            </a:r>
          </a:p>
        </p:txBody>
      </p:sp>
      <p:sp useBgFill="1">
        <p:nvSpPr>
          <p:cNvPr id="6" name="Rectangle 8">
            <a:extLst>
              <a:ext uri="{FF2B5EF4-FFF2-40B4-BE49-F238E27FC236}">
                <a16:creationId xmlns:a16="http://schemas.microsoft.com/office/drawing/2014/main" xmlns="" id="{3F35A221-135D-4429-BC6D-2E5E1EEEA4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85641" y="-1"/>
            <a:ext cx="2262433" cy="6434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xmlns="" id="{BBDEDAE4-8669-4826-96E3-1ABD09A897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74623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2">
            <a:extLst>
              <a:ext uri="{FF2B5EF4-FFF2-40B4-BE49-F238E27FC236}">
                <a16:creationId xmlns:a16="http://schemas.microsoft.com/office/drawing/2014/main" xmlns="" id="{112B71BD-64AF-41A1-A8A2-C7C50BB31F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946782" y="-1"/>
            <a:ext cx="4245218" cy="53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1">
            <a:extLst>
              <a:ext uri="{FF2B5EF4-FFF2-40B4-BE49-F238E27FC236}">
                <a16:creationId xmlns:a16="http://schemas.microsoft.com/office/drawing/2014/main" xmlns="" id="{656868A4-FA79-4956-9293-510AC76306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337" y="643464"/>
            <a:ext cx="5459429"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osoba, kostium, mężczyzna, odzież&#10;&#10;Opis wygenerowany automatycznie">
            <a:extLst>
              <a:ext uri="{FF2B5EF4-FFF2-40B4-BE49-F238E27FC236}">
                <a16:creationId xmlns:a16="http://schemas.microsoft.com/office/drawing/2014/main" xmlns="" id="{B18D1D61-3701-4E0E-BFEA-650AFEAEFA16}"/>
              </a:ext>
            </a:extLst>
          </p:cNvPr>
          <p:cNvPicPr>
            <a:picLocks noChangeAspect="1"/>
          </p:cNvPicPr>
          <p:nvPr/>
        </p:nvPicPr>
        <p:blipFill rotWithShape="1">
          <a:blip r:embed="rId2"/>
          <a:srcRect r="-1" b="31447"/>
          <a:stretch/>
        </p:blipFill>
        <p:spPr>
          <a:xfrm>
            <a:off x="1293000" y="1286928"/>
            <a:ext cx="4166300" cy="4284145"/>
          </a:xfrm>
          <a:prstGeom prst="rect">
            <a:avLst/>
          </a:prstGeom>
        </p:spPr>
      </p:pic>
    </p:spTree>
    <p:extLst>
      <p:ext uri="{BB962C8B-B14F-4D97-AF65-F5344CB8AC3E}">
        <p14:creationId xmlns:p14="http://schemas.microsoft.com/office/powerpoint/2010/main" val="29914701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9C3F50-9BE5-40EB-8203-84FB0CC5D01B}"/>
              </a:ext>
            </a:extLst>
          </p:cNvPr>
          <p:cNvSpPr>
            <a:spLocks noGrp="1"/>
          </p:cNvSpPr>
          <p:nvPr>
            <p:ph type="title"/>
          </p:nvPr>
        </p:nvSpPr>
        <p:spPr>
          <a:xfrm>
            <a:off x="619760" y="2374"/>
            <a:ext cx="6832600" cy="1219287"/>
          </a:xfrm>
        </p:spPr>
        <p:txBody>
          <a:bodyPr>
            <a:normAutofit/>
          </a:bodyPr>
          <a:lstStyle/>
          <a:p>
            <a:r>
              <a:rPr lang="pl-PL" b="1" dirty="0">
                <a:solidFill>
                  <a:srgbClr val="FFC000"/>
                </a:solidFill>
              </a:rPr>
              <a:t>Poglądy </a:t>
            </a:r>
            <a:r>
              <a:rPr lang="pl-PL" b="1" err="1">
                <a:solidFill>
                  <a:srgbClr val="FFC000"/>
                </a:solidFill>
              </a:rPr>
              <a:t>dmowskiego</a:t>
            </a:r>
            <a:endParaRPr lang="pl-PL" b="1">
              <a:solidFill>
                <a:srgbClr val="FFC000"/>
              </a:solidFill>
            </a:endParaRPr>
          </a:p>
        </p:txBody>
      </p:sp>
      <p:sp>
        <p:nvSpPr>
          <p:cNvPr id="3" name="Content Placeholder 2">
            <a:extLst>
              <a:ext uri="{FF2B5EF4-FFF2-40B4-BE49-F238E27FC236}">
                <a16:creationId xmlns:a16="http://schemas.microsoft.com/office/drawing/2014/main" xmlns="" id="{EE074EC8-6782-4FEB-B5BD-A9EB4473E285}"/>
              </a:ext>
            </a:extLst>
          </p:cNvPr>
          <p:cNvSpPr>
            <a:spLocks noGrp="1"/>
          </p:cNvSpPr>
          <p:nvPr>
            <p:ph idx="1"/>
          </p:nvPr>
        </p:nvSpPr>
        <p:spPr>
          <a:xfrm>
            <a:off x="165019" y="1358818"/>
            <a:ext cx="7914147" cy="5179415"/>
          </a:xfrm>
        </p:spPr>
        <p:txBody>
          <a:bodyPr vert="horz" lIns="91440" tIns="45720" rIns="91440" bIns="45720" rtlCol="0" anchor="t">
            <a:normAutofit lnSpcReduction="10000"/>
          </a:bodyPr>
          <a:lstStyle/>
          <a:p>
            <a:pPr algn="just"/>
            <a:r>
              <a:rPr lang="pl-PL" sz="1400" dirty="0">
                <a:ea typeface="+mn-lt"/>
                <a:cs typeface="+mn-lt"/>
              </a:rPr>
              <a:t>Dmowski był publicystą politycznym i twórcą podstaw ideologii narodowej w Polsce. Cieszył się dużym autorytetem wśród znacznej części społeczeństwa. Jego najsłynniejsze publikacje to m.in.: </a:t>
            </a:r>
            <a:r>
              <a:rPr lang="pl-PL" sz="1400" i="1" dirty="0">
                <a:ea typeface="+mn-lt"/>
                <a:cs typeface="+mn-lt"/>
              </a:rPr>
              <a:t>Myśli nowoczesnego Polaka</a:t>
            </a:r>
            <a:r>
              <a:rPr lang="pl-PL" sz="1400" dirty="0">
                <a:ea typeface="+mn-lt"/>
                <a:cs typeface="+mn-lt"/>
              </a:rPr>
              <a:t> (1903), </a:t>
            </a:r>
            <a:r>
              <a:rPr lang="pl-PL" sz="1400" i="1" dirty="0">
                <a:ea typeface="+mn-lt"/>
                <a:cs typeface="+mn-lt"/>
              </a:rPr>
              <a:t>Niemcy, Rosja i kwestia polska</a:t>
            </a:r>
            <a:r>
              <a:rPr lang="pl-PL" sz="1400" dirty="0">
                <a:ea typeface="+mn-lt"/>
                <a:cs typeface="+mn-lt"/>
              </a:rPr>
              <a:t> (1908), </a:t>
            </a:r>
            <a:r>
              <a:rPr lang="pl-PL" sz="1400" i="1" dirty="0">
                <a:ea typeface="+mn-lt"/>
                <a:cs typeface="+mn-lt"/>
              </a:rPr>
              <a:t>Polityka polska i odbudowanie państwa</a:t>
            </a:r>
            <a:r>
              <a:rPr lang="pl-PL" sz="1400" dirty="0">
                <a:ea typeface="+mn-lt"/>
                <a:cs typeface="+mn-lt"/>
              </a:rPr>
              <a:t> (1925), </a:t>
            </a:r>
            <a:r>
              <a:rPr lang="pl-PL" sz="1400" i="1" dirty="0">
                <a:ea typeface="+mn-lt"/>
                <a:cs typeface="+mn-lt"/>
              </a:rPr>
              <a:t>Przewrót</a:t>
            </a:r>
            <a:r>
              <a:rPr lang="pl-PL" sz="1400" dirty="0">
                <a:ea typeface="+mn-lt"/>
                <a:cs typeface="+mn-lt"/>
              </a:rPr>
              <a:t> (1934). Przedstawiał w nich własną wizję patriotyzmu opartego na narodowych interesach i realizmie politycznym. Uważał, że Polacy, tak jak inne narody, mają do odegrania własną misję cywilizacyjną. Piętnował wady polskie takie jak bierność, lenistwo, niezdolność do pracy zbiorowej czy niezdyscyplinowanie.</a:t>
            </a:r>
            <a:endParaRPr lang="pl-PL" sz="1400" dirty="0"/>
          </a:p>
          <a:p>
            <a:pPr marL="0" indent="0" algn="just">
              <a:buNone/>
            </a:pPr>
            <a:endParaRPr lang="pl-PL" sz="1400" dirty="0">
              <a:ea typeface="+mn-lt"/>
              <a:cs typeface="+mn-lt"/>
            </a:endParaRPr>
          </a:p>
          <a:p>
            <a:pPr algn="just"/>
            <a:r>
              <a:rPr lang="pl-PL" sz="1400" dirty="0">
                <a:ea typeface="+mn-lt"/>
                <a:cs typeface="+mn-lt"/>
              </a:rPr>
              <a:t>W pierwszych latach działalności długo był krytyczny wobec chrześcijaństwa, którego normy moralne uważał za sprzeczne z założeniami i potrzebami „zdrowego, narodowego egoizmu”, skłaniał się raczej do podporządkowanego interesom państwa lub narodu na wzór protestantyzmu w wydaniu niemieckim lub angielskim. Później, w publikacji </a:t>
            </a:r>
            <a:r>
              <a:rPr lang="pl-PL" sz="1400" i="1" dirty="0">
                <a:ea typeface="+mn-lt"/>
                <a:cs typeface="+mn-lt"/>
              </a:rPr>
              <a:t>Kościół, naród i państwo</a:t>
            </a:r>
            <a:r>
              <a:rPr lang="pl-PL" sz="1400" dirty="0">
                <a:ea typeface="+mn-lt"/>
                <a:cs typeface="+mn-lt"/>
              </a:rPr>
              <a:t> (1928) zmienił poglądy i podkreślił znaczącą rolę, jaką odgrywa dla narodu polskiego wiara katolicka i Kościół – „Katolicyzm nie jest dodatkiem do polskości, zabarwieniem jej na pewien sposób, ale tkwi w jej istocie, w znacznym stopniu stanowi jej istotę. Usiłowanie oddzielenia u nas katolicyzmu od polskości, oderwania narodu od religii i Kościoła, jest niszczeniem samej istoty narodu”. Z jego publikacji wywodzi się idea Polski jako „wielkiego państwa katolickiego narodu polskiego”.</a:t>
            </a:r>
            <a:endParaRPr lang="pl-PL" sz="1400"/>
          </a:p>
          <a:p>
            <a:pPr marL="0" indent="0" algn="just">
              <a:buNone/>
            </a:pPr>
            <a:endParaRPr lang="pl-PL" sz="1400" dirty="0">
              <a:ea typeface="+mn-lt"/>
              <a:cs typeface="+mn-lt"/>
            </a:endParaRPr>
          </a:p>
          <a:p>
            <a:pPr algn="just"/>
            <a:r>
              <a:rPr lang="pl-PL" sz="1400" dirty="0">
                <a:ea typeface="+mn-lt"/>
                <a:cs typeface="+mn-lt"/>
              </a:rPr>
              <a:t>Dmowski krytykował w swoich publikacjach masonerię, dla niego Żyd był synonimem wolnomularza i odwrotnie, twierdził też, że Żydzi i wolnomularze są „winni całego zła w sferze życia gospodarczego, społecznego, polityki i moralności”</a:t>
            </a:r>
            <a:endParaRPr lang="pl-PL" sz="1400" dirty="0"/>
          </a:p>
          <a:p>
            <a:pPr algn="just"/>
            <a:endParaRPr lang="pl-PL" sz="1200"/>
          </a:p>
        </p:txBody>
      </p:sp>
      <p:pic>
        <p:nvPicPr>
          <p:cNvPr id="5" name="Obraz 5" descr="Obraz zawierający mężczyzna, osoba, zdjęcie, pozujący&#10;&#10;Opis wygenerowany automatycznie">
            <a:extLst>
              <a:ext uri="{FF2B5EF4-FFF2-40B4-BE49-F238E27FC236}">
                <a16:creationId xmlns:a16="http://schemas.microsoft.com/office/drawing/2014/main" xmlns="" id="{ADB6B063-BE1A-4836-8A56-3B6527A9FCBF}"/>
              </a:ext>
            </a:extLst>
          </p:cNvPr>
          <p:cNvPicPr>
            <a:picLocks noChangeAspect="1"/>
          </p:cNvPicPr>
          <p:nvPr/>
        </p:nvPicPr>
        <p:blipFill rotWithShape="1">
          <a:blip r:embed="rId2"/>
          <a:srcRect l="13448" r="-1" b="-1"/>
          <a:stretch/>
        </p:blipFill>
        <p:spPr>
          <a:xfrm>
            <a:off x="8303690" y="942770"/>
            <a:ext cx="3644962" cy="5472559"/>
          </a:xfrm>
          <a:prstGeom prst="rect">
            <a:avLst/>
          </a:prstGeom>
        </p:spPr>
      </p:pic>
    </p:spTree>
    <p:extLst>
      <p:ext uri="{BB962C8B-B14F-4D97-AF65-F5344CB8AC3E}">
        <p14:creationId xmlns:p14="http://schemas.microsoft.com/office/powerpoint/2010/main" val="225251145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40C059-E81C-4053-B258-EEDE99ED1471}"/>
              </a:ext>
            </a:extLst>
          </p:cNvPr>
          <p:cNvSpPr>
            <a:spLocks noGrp="1"/>
          </p:cNvSpPr>
          <p:nvPr>
            <p:ph type="title"/>
          </p:nvPr>
        </p:nvSpPr>
        <p:spPr>
          <a:xfrm>
            <a:off x="683342" y="174439"/>
            <a:ext cx="10835148" cy="875157"/>
          </a:xfrm>
        </p:spPr>
        <p:txBody>
          <a:bodyPr>
            <a:normAutofit/>
          </a:bodyPr>
          <a:lstStyle/>
          <a:p>
            <a:pPr algn="ctr"/>
            <a:r>
              <a:rPr lang="pl-PL" b="1" dirty="0">
                <a:solidFill>
                  <a:srgbClr val="FFC000"/>
                </a:solidFill>
              </a:rPr>
              <a:t>Postawa wobec faszyzmu</a:t>
            </a:r>
          </a:p>
        </p:txBody>
      </p:sp>
      <p:sp>
        <p:nvSpPr>
          <p:cNvPr id="3" name="Content Placeholder 2">
            <a:extLst>
              <a:ext uri="{FF2B5EF4-FFF2-40B4-BE49-F238E27FC236}">
                <a16:creationId xmlns:a16="http://schemas.microsoft.com/office/drawing/2014/main" xmlns="" id="{DDE9E7BF-85EC-4882-B341-450CEDFA6C87}"/>
              </a:ext>
            </a:extLst>
          </p:cNvPr>
          <p:cNvSpPr>
            <a:spLocks noGrp="1"/>
          </p:cNvSpPr>
          <p:nvPr>
            <p:ph idx="1"/>
          </p:nvPr>
        </p:nvSpPr>
        <p:spPr>
          <a:xfrm>
            <a:off x="136559" y="1186754"/>
            <a:ext cx="6726083" cy="5326899"/>
          </a:xfrm>
        </p:spPr>
        <p:txBody>
          <a:bodyPr vert="horz" lIns="91440" tIns="45720" rIns="91440" bIns="45720" rtlCol="0" anchor="t">
            <a:noAutofit/>
          </a:bodyPr>
          <a:lstStyle/>
          <a:p>
            <a:pPr algn="just"/>
            <a:r>
              <a:rPr lang="pl-PL" sz="1400" dirty="0">
                <a:ea typeface="+mn-lt"/>
                <a:cs typeface="+mn-lt"/>
              </a:rPr>
              <a:t>Dmowski nie ukrywał także zainteresowania ruchami rodzącymi się w ówczesnej Europie. Wśród nich był zarówno faszyzm, jak i narodowy socjalizm. Uważał, że faszyzm włoski jest bliski ideowo endecji. Zdaniem publicystów historycznych sympatyzujących z poglądami narodowej demokracji było to poglądem wynikającym z upadku polskiego parlamentaryzmu po zamachu majowym, brakiem perspektyw na przywrócenie demokracji i zalegalizowaniem działalności organizacji ruchu narodowego. W wywiadzie dla Gazety Warszawskiej w 1925 roku stwierdził:</a:t>
            </a:r>
            <a:endParaRPr lang="pl-PL" sz="1400" dirty="0"/>
          </a:p>
          <a:p>
            <a:pPr algn="just"/>
            <a:r>
              <a:rPr lang="pl-PL" sz="1400" dirty="0">
                <a:ea typeface="+mn-lt"/>
                <a:cs typeface="+mn-lt"/>
              </a:rPr>
              <a:t>„Gdybyśmy byli podobni do dzisiejszych Włoch, gdybyśmy mieli taką organizację jak faszyzm, gdybyśmy wreszcie mieli Mussoliniego, największego niewątpliwie człowieka w dzisiejszej Europie, niczego więcej nie byłoby nam potrzeba”. Próbował naśladować faszyzm włoski tworząc Obóz Wielkiej Polski. W czerwcu 1931, na zjeździe OWP, zdystansował się od wzorców znanych we Włoszech, stwierdził, że ustrój faszystowski jest pożyteczny, ale jedynie tymczasowo. Stwierdził: „Tworząc Obóz mieliśmy przed oczami faszyzm (...) Dziś można powiedzieć, że system rządów wzorowanych na faszyzmie jest dobry na czas krótki, by od niego przejść do innego”. Uważał, że faszystowskie rozwiązania ustrojowe nie pasują do Polski i mentalności Polaków.</a:t>
            </a:r>
            <a:endParaRPr lang="pl-PL" sz="1400" dirty="0"/>
          </a:p>
          <a:p>
            <a:pPr algn="just"/>
            <a:r>
              <a:rPr lang="pl-PL" sz="1400" dirty="0">
                <a:ea typeface="+mn-lt"/>
                <a:cs typeface="+mn-lt"/>
              </a:rPr>
              <a:t>Jego zainteresowanie wyżej wspomnianymi wynikało z faktu, iż postrzegał je jako swego rodzaju ruchy o charakterze narodowym. W przypadku hitleryzmu Dmowski z czasem zaczął odmawiać temu ruchowi miana „narodowego”. W rzeczywistości Dmowski akcentował, że stanowiąca poniekąd o ich istocie dyktatura była raczej przejawem ich słabości niż siły.</a:t>
            </a:r>
            <a:endParaRPr lang="pl-PL" sz="1400" dirty="0"/>
          </a:p>
          <a:p>
            <a:pPr algn="just"/>
            <a:endParaRPr lang="pl-PL" sz="1400" dirty="0"/>
          </a:p>
        </p:txBody>
      </p:sp>
      <p:pic>
        <p:nvPicPr>
          <p:cNvPr id="4" name="Obraz 4" descr="Obraz zawierający osoba, mężczyzna, stojące, budynek&#10;&#10;Opis wygenerowany automatycznie">
            <a:extLst>
              <a:ext uri="{FF2B5EF4-FFF2-40B4-BE49-F238E27FC236}">
                <a16:creationId xmlns:a16="http://schemas.microsoft.com/office/drawing/2014/main" xmlns="" id="{EEF386C1-5136-401E-871F-A43A2D806BA8}"/>
              </a:ext>
            </a:extLst>
          </p:cNvPr>
          <p:cNvPicPr>
            <a:picLocks noChangeAspect="1"/>
          </p:cNvPicPr>
          <p:nvPr/>
        </p:nvPicPr>
        <p:blipFill>
          <a:blip r:embed="rId2"/>
          <a:stretch>
            <a:fillRect/>
          </a:stretch>
        </p:blipFill>
        <p:spPr>
          <a:xfrm>
            <a:off x="7071032" y="1118472"/>
            <a:ext cx="4521200" cy="2654083"/>
          </a:xfrm>
          <a:prstGeom prst="rect">
            <a:avLst/>
          </a:prstGeom>
        </p:spPr>
      </p:pic>
      <p:pic>
        <p:nvPicPr>
          <p:cNvPr id="5" name="Obraz 5" descr="Obraz zawierający mężczyzna, osoba, odzież, stojące&#10;&#10;Opis wygenerowany automatycznie">
            <a:extLst>
              <a:ext uri="{FF2B5EF4-FFF2-40B4-BE49-F238E27FC236}">
                <a16:creationId xmlns:a16="http://schemas.microsoft.com/office/drawing/2014/main" xmlns="" id="{452BF870-43E4-4C91-AC5D-719FA933CF59}"/>
              </a:ext>
            </a:extLst>
          </p:cNvPr>
          <p:cNvPicPr>
            <a:picLocks noChangeAspect="1"/>
          </p:cNvPicPr>
          <p:nvPr/>
        </p:nvPicPr>
        <p:blipFill>
          <a:blip r:embed="rId3"/>
          <a:stretch>
            <a:fillRect/>
          </a:stretch>
        </p:blipFill>
        <p:spPr>
          <a:xfrm>
            <a:off x="7071852" y="3918885"/>
            <a:ext cx="4513006" cy="2547551"/>
          </a:xfrm>
          <a:prstGeom prst="rect">
            <a:avLst/>
          </a:prstGeom>
        </p:spPr>
      </p:pic>
    </p:spTree>
    <p:extLst>
      <p:ext uri="{BB962C8B-B14F-4D97-AF65-F5344CB8AC3E}">
        <p14:creationId xmlns:p14="http://schemas.microsoft.com/office/powerpoint/2010/main" val="6364542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D2A6850-E1B3-4A14-B9F7-75A365153F06}"/>
              </a:ext>
            </a:extLst>
          </p:cNvPr>
          <p:cNvSpPr>
            <a:spLocks noGrp="1"/>
          </p:cNvSpPr>
          <p:nvPr>
            <p:ph type="title"/>
          </p:nvPr>
        </p:nvSpPr>
        <p:spPr>
          <a:xfrm>
            <a:off x="619759" y="-83659"/>
            <a:ext cx="6257291" cy="1649448"/>
          </a:xfrm>
        </p:spPr>
        <p:txBody>
          <a:bodyPr>
            <a:normAutofit/>
          </a:bodyPr>
          <a:lstStyle/>
          <a:p>
            <a:r>
              <a:rPr lang="pl-PL" b="1" dirty="0">
                <a:solidFill>
                  <a:srgbClr val="FFC000"/>
                </a:solidFill>
              </a:rPr>
              <a:t>Śmierć </a:t>
            </a:r>
            <a:r>
              <a:rPr lang="pl-PL" b="1" dirty="0" err="1">
                <a:solidFill>
                  <a:srgbClr val="FFC000"/>
                </a:solidFill>
              </a:rPr>
              <a:t>dmowskiego</a:t>
            </a:r>
            <a:endParaRPr lang="pl-PL">
              <a:solidFill>
                <a:srgbClr val="FFC000"/>
              </a:solidFill>
            </a:endParaRPr>
          </a:p>
        </p:txBody>
      </p:sp>
      <p:sp>
        <p:nvSpPr>
          <p:cNvPr id="3" name="Symbol zastępczy zawartości 2">
            <a:extLst>
              <a:ext uri="{FF2B5EF4-FFF2-40B4-BE49-F238E27FC236}">
                <a16:creationId xmlns:a16="http://schemas.microsoft.com/office/drawing/2014/main" xmlns="" id="{1714BB30-1B3C-4890-BBB9-2B461AF26D81}"/>
              </a:ext>
            </a:extLst>
          </p:cNvPr>
          <p:cNvSpPr>
            <a:spLocks noGrp="1"/>
          </p:cNvSpPr>
          <p:nvPr>
            <p:ph idx="1"/>
          </p:nvPr>
        </p:nvSpPr>
        <p:spPr>
          <a:xfrm>
            <a:off x="251051" y="1494012"/>
            <a:ext cx="6982418" cy="5302317"/>
          </a:xfrm>
        </p:spPr>
        <p:txBody>
          <a:bodyPr vert="horz" lIns="91440" tIns="45720" rIns="91440" bIns="45720" rtlCol="0" anchor="t">
            <a:normAutofit/>
          </a:bodyPr>
          <a:lstStyle/>
          <a:p>
            <a:pPr algn="just"/>
            <a:r>
              <a:rPr lang="pl-PL" sz="1600" dirty="0">
                <a:ea typeface="+mn-lt"/>
                <a:cs typeface="+mn-lt"/>
              </a:rPr>
              <a:t>Śmierć Romana Dmowskiego była zaskoczeniem. Mimo wieku 74 lat i pogarszającego się stanu zdrowia, nikt nie przewidywał nagłego odejścia współtwórcy polskiej niepodległości w równie trudnej chwili, u progu kolejnej wielkiej wojny. Dmowski zmarł w nocy z 1 na 2 stycznia 1939 roku w majątku ziemskim swego przyjaciela Mieczysława Niklewicza w Drozdowie. Jeszcze podczas Świąt Bożego Narodzenia czuł się dobrze. W wyniku niefortunnego spaceru przy mroźnej aurze Dmowski nabawił się jednak ciężkiego zapalenia płuc, które stało się główną przyczyną zgonu męża stanu.</a:t>
            </a:r>
            <a:endParaRPr lang="pl-PL" sz="1600" dirty="0"/>
          </a:p>
          <a:p>
            <a:pPr marL="0" indent="0" algn="just">
              <a:buNone/>
            </a:pPr>
            <a:endParaRPr lang="pl-PL" sz="1600" dirty="0">
              <a:ea typeface="+mn-lt"/>
              <a:cs typeface="+mn-lt"/>
            </a:endParaRPr>
          </a:p>
          <a:p>
            <a:pPr algn="just"/>
            <a:r>
              <a:rPr lang="pl-PL" sz="1600" dirty="0">
                <a:ea typeface="+mn-lt"/>
                <a:cs typeface="+mn-lt"/>
              </a:rPr>
              <a:t>Pożegnanie Romana Dmowskiego rozpoczęło się w samym Drozdowie, skąd ciało twórcy polskiego ruchu narodowego przewieziono do Łomży. Tam 5 stycznia miała miejsce pierwsza część obchodów – trumnę z ciałem złożono w katedrze łomżyńskiej, gdzie odbyły się nabożeństwa. Dalej doczesne szczątki męża stanu przewieziono w specjalnym wagonie-kaplicy z Łomży do Warszawy, gdzie 7 stycznia 1939 roku miała się odbyć główna część ceremonii pogrzebowej.</a:t>
            </a:r>
            <a:endParaRPr lang="pl-PL" sz="1600" dirty="0"/>
          </a:p>
          <a:p>
            <a:pPr marL="0" indent="0" algn="just">
              <a:buNone/>
            </a:pPr>
            <a:endParaRPr lang="pl-PL" sz="1600" dirty="0"/>
          </a:p>
        </p:txBody>
      </p:sp>
      <p:sp useBgFill="1">
        <p:nvSpPr>
          <p:cNvPr id="9" name="Rectangle 8">
            <a:extLst>
              <a:ext uri="{FF2B5EF4-FFF2-40B4-BE49-F238E27FC236}">
                <a16:creationId xmlns:a16="http://schemas.microsoft.com/office/drawing/2014/main" xmlns="" id="{E2E0C929-96C6-41B1-A001-566036DF04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88740" y="0"/>
            <a:ext cx="500325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mężczyzna, krawat, osoba, kostium&#10;&#10;Opis wygenerowany automatycznie">
            <a:extLst>
              <a:ext uri="{FF2B5EF4-FFF2-40B4-BE49-F238E27FC236}">
                <a16:creationId xmlns:a16="http://schemas.microsoft.com/office/drawing/2014/main" xmlns="" id="{2BB247F1-21BB-445D-B1AF-876E56053DC7}"/>
              </a:ext>
            </a:extLst>
          </p:cNvPr>
          <p:cNvPicPr>
            <a:picLocks noChangeAspect="1"/>
          </p:cNvPicPr>
          <p:nvPr/>
        </p:nvPicPr>
        <p:blipFill rotWithShape="1">
          <a:blip r:embed="rId2"/>
          <a:srcRect l="19598" r="43098"/>
          <a:stretch/>
        </p:blipFill>
        <p:spPr>
          <a:xfrm>
            <a:off x="7519416" y="10"/>
            <a:ext cx="4672584" cy="6857989"/>
          </a:xfrm>
          <a:prstGeom prst="rect">
            <a:avLst/>
          </a:prstGeom>
        </p:spPr>
      </p:pic>
    </p:spTree>
    <p:extLst>
      <p:ext uri="{BB962C8B-B14F-4D97-AF65-F5344CB8AC3E}">
        <p14:creationId xmlns:p14="http://schemas.microsoft.com/office/powerpoint/2010/main" val="309340285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E0D11C56-894F-4398-8AD2-43357008C0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xmlns="" id="{D180FC7C-0771-46FB-819A-9A0CE95B0FC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l="37434" r="1"/>
          <a:stretch/>
        </p:blipFill>
        <p:spPr>
          <a:xfrm>
            <a:off x="4564001" y="0"/>
            <a:ext cx="7627999" cy="1441450"/>
          </a:xfrm>
          <a:prstGeom prst="rect">
            <a:avLst/>
          </a:prstGeom>
        </p:spPr>
      </p:pic>
      <p:pic>
        <p:nvPicPr>
          <p:cNvPr id="8" name="Obraz 9" descr="Obraz zawierający przyroda, zachód słońca, zewnętrzne, woda&#10;&#10;Opis wygenerowany automatycznie">
            <a:extLst>
              <a:ext uri="{FF2B5EF4-FFF2-40B4-BE49-F238E27FC236}">
                <a16:creationId xmlns:a16="http://schemas.microsoft.com/office/drawing/2014/main" xmlns="" id="{B9E1C9E6-D928-4318-B669-493780C72644}"/>
              </a:ext>
            </a:extLst>
          </p:cNvPr>
          <p:cNvPicPr>
            <a:picLocks noChangeAspect="1"/>
          </p:cNvPicPr>
          <p:nvPr/>
        </p:nvPicPr>
        <p:blipFill rotWithShape="1">
          <a:blip r:embed="rId3"/>
          <a:srcRect t="40232" r="1" b="5695"/>
          <a:stretch/>
        </p:blipFill>
        <p:spPr>
          <a:xfrm>
            <a:off x="20" y="10"/>
            <a:ext cx="4558671" cy="1645910"/>
          </a:xfrm>
          <a:prstGeom prst="rect">
            <a:avLst/>
          </a:prstGeom>
        </p:spPr>
      </p:pic>
      <p:pic>
        <p:nvPicPr>
          <p:cNvPr id="10" name="Obraz 11" descr="Obraz zawierający woda, łódź, jezioro, ciało&#10;&#10;Opis wygenerowany automatycznie">
            <a:extLst>
              <a:ext uri="{FF2B5EF4-FFF2-40B4-BE49-F238E27FC236}">
                <a16:creationId xmlns:a16="http://schemas.microsoft.com/office/drawing/2014/main" xmlns="" id="{CB980848-359E-4582-8F50-013AF1345D03}"/>
              </a:ext>
            </a:extLst>
          </p:cNvPr>
          <p:cNvPicPr>
            <a:picLocks noChangeAspect="1"/>
          </p:cNvPicPr>
          <p:nvPr/>
        </p:nvPicPr>
        <p:blipFill rotWithShape="1">
          <a:blip r:embed="rId4"/>
          <a:srcRect t="39368"/>
          <a:stretch/>
        </p:blipFill>
        <p:spPr>
          <a:xfrm>
            <a:off x="20" y="1712780"/>
            <a:ext cx="4558671" cy="1670500"/>
          </a:xfrm>
          <a:prstGeom prst="rect">
            <a:avLst/>
          </a:prstGeom>
        </p:spPr>
      </p:pic>
      <p:pic>
        <p:nvPicPr>
          <p:cNvPr id="7" name="Obraz 7" descr="Obraz zawierający przyroda, woda, zewnętrzne, zachód słońca&#10;&#10;Opis wygenerowany automatycznie">
            <a:extLst>
              <a:ext uri="{FF2B5EF4-FFF2-40B4-BE49-F238E27FC236}">
                <a16:creationId xmlns:a16="http://schemas.microsoft.com/office/drawing/2014/main" xmlns="" id="{82C42830-9B17-46BA-9106-839F8E3C05DA}"/>
              </a:ext>
            </a:extLst>
          </p:cNvPr>
          <p:cNvPicPr>
            <a:picLocks noChangeAspect="1"/>
          </p:cNvPicPr>
          <p:nvPr/>
        </p:nvPicPr>
        <p:blipFill rotWithShape="1">
          <a:blip r:embed="rId5"/>
          <a:srcRect t="19842" r="1" b="8110"/>
          <a:stretch/>
        </p:blipFill>
        <p:spPr>
          <a:xfrm>
            <a:off x="20" y="3474720"/>
            <a:ext cx="4558671" cy="1645920"/>
          </a:xfrm>
          <a:prstGeom prst="rect">
            <a:avLst/>
          </a:prstGeom>
        </p:spPr>
      </p:pic>
      <p:pic>
        <p:nvPicPr>
          <p:cNvPr id="4" name="Obraz 4" descr="Obraz zawierający przyroda, zewnętrzne, zachód słońca, woda&#10;&#10;Opis wygenerowany automatycznie">
            <a:extLst>
              <a:ext uri="{FF2B5EF4-FFF2-40B4-BE49-F238E27FC236}">
                <a16:creationId xmlns:a16="http://schemas.microsoft.com/office/drawing/2014/main" xmlns="" id="{3E9C8305-0B74-4555-8E53-A0B556D93594}"/>
              </a:ext>
            </a:extLst>
          </p:cNvPr>
          <p:cNvPicPr>
            <a:picLocks noChangeAspect="1"/>
          </p:cNvPicPr>
          <p:nvPr/>
        </p:nvPicPr>
        <p:blipFill rotWithShape="1">
          <a:blip r:embed="rId6"/>
          <a:srcRect t="46135" r="-2" b="-2"/>
          <a:stretch/>
        </p:blipFill>
        <p:spPr>
          <a:xfrm>
            <a:off x="20" y="5212080"/>
            <a:ext cx="4669284" cy="1645920"/>
          </a:xfrm>
          <a:prstGeom prst="rect">
            <a:avLst/>
          </a:prstGeom>
        </p:spPr>
      </p:pic>
      <p:sp>
        <p:nvSpPr>
          <p:cNvPr id="3" name="Symbol zastępczy zawartości 2">
            <a:extLst>
              <a:ext uri="{FF2B5EF4-FFF2-40B4-BE49-F238E27FC236}">
                <a16:creationId xmlns:a16="http://schemas.microsoft.com/office/drawing/2014/main" xmlns="" id="{CAEC8FCF-6208-4457-A958-7DD282D09EB1}"/>
              </a:ext>
            </a:extLst>
          </p:cNvPr>
          <p:cNvSpPr>
            <a:spLocks noGrp="1"/>
          </p:cNvSpPr>
          <p:nvPr>
            <p:ph idx="1"/>
          </p:nvPr>
        </p:nvSpPr>
        <p:spPr>
          <a:xfrm>
            <a:off x="4673600" y="1199044"/>
            <a:ext cx="6832600" cy="5019641"/>
          </a:xfrm>
        </p:spPr>
        <p:txBody>
          <a:bodyPr vert="horz" lIns="91440" tIns="45720" rIns="91440" bIns="45720" rtlCol="0" anchor="t">
            <a:normAutofit/>
          </a:bodyPr>
          <a:lstStyle/>
          <a:p>
            <a:r>
              <a:rPr lang="pl-PL" sz="2800" b="1" dirty="0"/>
              <a:t>Dziękuję za obejrzenie mojej prezentacji</a:t>
            </a:r>
          </a:p>
          <a:p>
            <a:pPr marL="0" indent="0">
              <a:buNone/>
            </a:pPr>
            <a:endParaRPr lang="pl-PL" sz="2800" b="1" dirty="0"/>
          </a:p>
          <a:p>
            <a:r>
              <a:rPr lang="pl-PL" sz="2800" b="1" dirty="0"/>
              <a:t>Prezentacje wykonała : Karolina </a:t>
            </a:r>
            <a:r>
              <a:rPr lang="pl-PL" sz="2800" b="1" dirty="0" err="1"/>
              <a:t>Hul</a:t>
            </a:r>
            <a:endParaRPr lang="pl-PL" sz="2800" b="1" dirty="0"/>
          </a:p>
        </p:txBody>
      </p:sp>
    </p:spTree>
    <p:extLst>
      <p:ext uri="{BB962C8B-B14F-4D97-AF65-F5344CB8AC3E}">
        <p14:creationId xmlns:p14="http://schemas.microsoft.com/office/powerpoint/2010/main" val="30743954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C43FE8-242B-4E2F-88E1-DE5342DC3967}"/>
              </a:ext>
            </a:extLst>
          </p:cNvPr>
          <p:cNvSpPr>
            <a:spLocks noGrp="1"/>
          </p:cNvSpPr>
          <p:nvPr>
            <p:ph type="title"/>
          </p:nvPr>
        </p:nvSpPr>
        <p:spPr>
          <a:xfrm>
            <a:off x="619759" y="-218852"/>
            <a:ext cx="6257291" cy="1870673"/>
          </a:xfrm>
        </p:spPr>
        <p:txBody>
          <a:bodyPr>
            <a:normAutofit/>
          </a:bodyPr>
          <a:lstStyle/>
          <a:p>
            <a:pPr algn="ctr"/>
            <a:r>
              <a:rPr lang="pl-PL" sz="4400" b="1" dirty="0">
                <a:solidFill>
                  <a:srgbClr val="FFC000"/>
                </a:solidFill>
              </a:rPr>
              <a:t>Roman </a:t>
            </a:r>
            <a:r>
              <a:rPr lang="pl-PL" sz="4400" b="1" dirty="0" err="1">
                <a:solidFill>
                  <a:srgbClr val="FFC000"/>
                </a:solidFill>
              </a:rPr>
              <a:t>dmowski</a:t>
            </a:r>
            <a:endParaRPr lang="pl-PL" sz="4400">
              <a:solidFill>
                <a:srgbClr val="FFC000"/>
              </a:solidFill>
            </a:endParaRPr>
          </a:p>
        </p:txBody>
      </p:sp>
      <p:sp>
        <p:nvSpPr>
          <p:cNvPr id="3" name="Content Placeholder 2">
            <a:extLst>
              <a:ext uri="{FF2B5EF4-FFF2-40B4-BE49-F238E27FC236}">
                <a16:creationId xmlns:a16="http://schemas.microsoft.com/office/drawing/2014/main" xmlns="" id="{63340F55-7F54-4763-A0CE-8F1AD7C1260E}"/>
              </a:ext>
            </a:extLst>
          </p:cNvPr>
          <p:cNvSpPr>
            <a:spLocks noGrp="1"/>
          </p:cNvSpPr>
          <p:nvPr>
            <p:ph idx="1"/>
          </p:nvPr>
        </p:nvSpPr>
        <p:spPr>
          <a:xfrm>
            <a:off x="-4399" y="1383400"/>
            <a:ext cx="7102674" cy="5351478"/>
          </a:xfrm>
        </p:spPr>
        <p:txBody>
          <a:bodyPr vert="horz" lIns="91440" tIns="45720" rIns="91440" bIns="45720" rtlCol="0" anchor="t">
            <a:normAutofit/>
          </a:bodyPr>
          <a:lstStyle/>
          <a:p>
            <a:pPr marL="0" indent="0" algn="just">
              <a:buNone/>
            </a:pPr>
            <a:r>
              <a:rPr lang="pl-PL" sz="1600" b="1">
                <a:ea typeface="+mn-lt"/>
                <a:cs typeface="+mn-lt"/>
              </a:rPr>
              <a:t>Roman Stanisław Dmowski</a:t>
            </a:r>
            <a:r>
              <a:rPr lang="pl-PL" sz="1600">
                <a:ea typeface="+mn-lt"/>
                <a:cs typeface="+mn-lt"/>
              </a:rPr>
              <a:t> (ur. 9 sierpnia 1864 w </a:t>
            </a:r>
            <a:r>
              <a:rPr lang="pl-PL" sz="1600" err="1">
                <a:ea typeface="+mn-lt"/>
                <a:cs typeface="+mn-lt"/>
              </a:rPr>
              <a:t>Kamionku</a:t>
            </a:r>
            <a:r>
              <a:rPr lang="pl-PL" sz="1600">
                <a:ea typeface="+mn-lt"/>
                <a:cs typeface="+mn-lt"/>
              </a:rPr>
              <a:t>, zm. 2 stycznia 1939 w Drozdowie) – polski polityk, mąż stanu, publicysta polityczny, minister spraw zagranicznych, poseł na Sejm Ustawodawczy II Rzeczypospolitej, poseł II i III Dumy Państwowej Imperium Rosyjskiego. Współzałożyciel Narodowej Demokracji (endecji, ruchu narodowego), główny ideolog polskiego nacjonalizmu. Polski działacz niepodległościowy, postulujący w pierwszym etapie zjednoczenie wszystkich ziem polskich i uzyskanie autonomii w ramach Imperium Rosyjskiego, a później odzyskanie niepodległości w oparciu o sojusz z Rosją i ententą, zaś w opozycji do państw centralnych (w szczególności Niemiec). Związany z ruchem </a:t>
            </a:r>
            <a:r>
              <a:rPr lang="pl-PL" sz="1600" err="1">
                <a:ea typeface="+mn-lt"/>
                <a:cs typeface="+mn-lt"/>
              </a:rPr>
              <a:t>neoslawistycznym</a:t>
            </a:r>
            <a:r>
              <a:rPr lang="pl-PL" sz="1600">
                <a:ea typeface="+mn-lt"/>
                <a:cs typeface="+mn-lt"/>
              </a:rPr>
              <a:t>. Pod koniec I Wojny Światowej stał na czele Komitetu Narodowego Polski, który był uznany przez państwa Ententy za namiastkę rządu polskiego na emigracji i przedstawicielstwo interesów Polski. Delegat Polski na konferencję paryską w 1919 i sygnatariusz traktatu pokojowego w Wersalu. Zagorzały przeciwnik polityczny Józefa Piłsudskiego i jego projektu tworzenia państwa federacyjnego – wizji wielowyznaniowej </a:t>
            </a:r>
            <a:br>
              <a:rPr lang="pl-PL" sz="1600">
                <a:ea typeface="+mn-lt"/>
                <a:cs typeface="+mn-lt"/>
              </a:rPr>
            </a:br>
            <a:r>
              <a:rPr lang="pl-PL" sz="1600">
                <a:ea typeface="+mn-lt"/>
                <a:cs typeface="+mn-lt"/>
              </a:rPr>
              <a:t>i wielonarodowościowej Polski, twórca inkorporacyjnej koncepcji państwa narodowego, zakładającej polonizację ludności niepolskiej. Jeden z ojców niepodległej Polski.</a:t>
            </a:r>
            <a:endParaRPr lang="pl-PL" sz="1600" baseline="30000">
              <a:ea typeface="+mn-lt"/>
              <a:cs typeface="+mn-lt"/>
            </a:endParaRPr>
          </a:p>
        </p:txBody>
      </p:sp>
      <p:sp useBgFill="1">
        <p:nvSpPr>
          <p:cNvPr id="9" name="Rectangle 8">
            <a:extLst>
              <a:ext uri="{FF2B5EF4-FFF2-40B4-BE49-F238E27FC236}">
                <a16:creationId xmlns:a16="http://schemas.microsoft.com/office/drawing/2014/main" xmlns="" id="{E2E0C929-96C6-41B1-A001-566036DF04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88740" y="0"/>
            <a:ext cx="500325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osoba, mężczyzna, kostium, krawat&#10;&#10;Opis wygenerowany automatycznie">
            <a:extLst>
              <a:ext uri="{FF2B5EF4-FFF2-40B4-BE49-F238E27FC236}">
                <a16:creationId xmlns:a16="http://schemas.microsoft.com/office/drawing/2014/main" xmlns="" id="{4656DDD8-BFF3-473A-829B-B1E94450BDFC}"/>
              </a:ext>
            </a:extLst>
          </p:cNvPr>
          <p:cNvPicPr>
            <a:picLocks noChangeAspect="1"/>
          </p:cNvPicPr>
          <p:nvPr/>
        </p:nvPicPr>
        <p:blipFill rotWithShape="1">
          <a:blip r:embed="rId2"/>
          <a:srcRect r="9567" b="-1"/>
          <a:stretch/>
        </p:blipFill>
        <p:spPr>
          <a:xfrm>
            <a:off x="7187577" y="10"/>
            <a:ext cx="5004423" cy="6857989"/>
          </a:xfrm>
          <a:prstGeom prst="rect">
            <a:avLst/>
          </a:prstGeom>
        </p:spPr>
      </p:pic>
    </p:spTree>
    <p:extLst>
      <p:ext uri="{BB962C8B-B14F-4D97-AF65-F5344CB8AC3E}">
        <p14:creationId xmlns:p14="http://schemas.microsoft.com/office/powerpoint/2010/main" val="14387988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9DA15B1D-0133-4CB3-B7CC-61FA728745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3EF2F61C-287D-47BC-878F-C876F74FFDD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xmlns="" id="{A6319B0A-B878-457F-8611-43F34E7D072E}"/>
              </a:ext>
            </a:extLst>
          </p:cNvPr>
          <p:cNvSpPr>
            <a:spLocks noGrp="1"/>
          </p:cNvSpPr>
          <p:nvPr>
            <p:ph type="title"/>
          </p:nvPr>
        </p:nvSpPr>
        <p:spPr>
          <a:xfrm>
            <a:off x="685800" y="137567"/>
            <a:ext cx="4753466" cy="936609"/>
          </a:xfrm>
        </p:spPr>
        <p:txBody>
          <a:bodyPr>
            <a:normAutofit/>
          </a:bodyPr>
          <a:lstStyle/>
          <a:p>
            <a:pPr algn="ctr"/>
            <a:r>
              <a:rPr lang="pl-PL" b="1" dirty="0">
                <a:solidFill>
                  <a:srgbClr val="FFC000"/>
                </a:solidFill>
              </a:rPr>
              <a:t>życiorys</a:t>
            </a:r>
          </a:p>
        </p:txBody>
      </p:sp>
      <p:sp>
        <p:nvSpPr>
          <p:cNvPr id="3" name="Content Placeholder 2">
            <a:extLst>
              <a:ext uri="{FF2B5EF4-FFF2-40B4-BE49-F238E27FC236}">
                <a16:creationId xmlns:a16="http://schemas.microsoft.com/office/drawing/2014/main" xmlns="" id="{BD299027-C99C-413A-B550-8DFABECA300F}"/>
              </a:ext>
            </a:extLst>
          </p:cNvPr>
          <p:cNvSpPr>
            <a:spLocks noGrp="1"/>
          </p:cNvSpPr>
          <p:nvPr>
            <p:ph idx="1"/>
          </p:nvPr>
        </p:nvSpPr>
        <p:spPr>
          <a:xfrm>
            <a:off x="83576" y="953239"/>
            <a:ext cx="5884174" cy="5904541"/>
          </a:xfrm>
        </p:spPr>
        <p:txBody>
          <a:bodyPr vert="horz" lIns="91440" tIns="45720" rIns="91440" bIns="45720" rtlCol="0" anchor="t">
            <a:normAutofit fontScale="92500" lnSpcReduction="20000"/>
          </a:bodyPr>
          <a:lstStyle/>
          <a:p>
            <a:pPr marL="0" indent="0" algn="just">
              <a:buNone/>
            </a:pPr>
            <a:r>
              <a:rPr lang="pl-PL" sz="1400" dirty="0">
                <a:ea typeface="+mn-lt"/>
                <a:cs typeface="+mn-lt"/>
              </a:rPr>
              <a:t>Urodził się w 1864 roku we wsi Kamionek pod Warszawą</a:t>
            </a:r>
            <a:br>
              <a:rPr lang="pl-PL" sz="1400" dirty="0">
                <a:ea typeface="+mn-lt"/>
                <a:cs typeface="+mn-lt"/>
              </a:rPr>
            </a:br>
            <a:r>
              <a:rPr lang="pl-PL" sz="1400" dirty="0">
                <a:ea typeface="+mn-lt"/>
                <a:cs typeface="+mn-lt"/>
              </a:rPr>
              <a:t>(obecnie Praga-Południe), w ubogiej rodzinie drobnoszlacheckiej, która pieczętowała się herbem </a:t>
            </a:r>
            <a:r>
              <a:rPr lang="pl-PL" sz="1400" dirty="0" err="1">
                <a:ea typeface="+mn-lt"/>
                <a:cs typeface="+mn-lt"/>
              </a:rPr>
              <a:t>Pobóg</a:t>
            </a:r>
            <a:r>
              <a:rPr lang="pl-PL" sz="1400" dirty="0">
                <a:ea typeface="+mn-lt"/>
                <a:cs typeface="+mn-lt"/>
              </a:rPr>
              <a:t>. Pradziadkiem Romana miał być człowiek o imieniu Erazm. Dziadek Romana, Kazimierz (przed 1780–1827) zamieszkał pod Warszawą i został wójtem gminy Kamion (obecnie Kamionek). Kazimierz brał udział w powstaniu kościuszkowskim. Ojciec Romana, Walenty (1814–1884) był robotnikiem brukarskim na Pradze, następnie właścicielem niewielkiej firmy brukarskiej oraz dzierżawcą jezior Skaryszewskiego i </a:t>
            </a:r>
            <a:r>
              <a:rPr lang="pl-PL" sz="1400" dirty="0" err="1">
                <a:ea typeface="+mn-lt"/>
                <a:cs typeface="+mn-lt"/>
              </a:rPr>
              <a:t>Gocławskiego</a:t>
            </a:r>
            <a:r>
              <a:rPr lang="pl-PL" sz="1400" dirty="0">
                <a:ea typeface="+mn-lt"/>
                <a:cs typeface="+mn-lt"/>
              </a:rPr>
              <a:t>. Matka Romana, Józefa z </a:t>
            </a:r>
            <a:r>
              <a:rPr lang="pl-PL" sz="1400" dirty="0" err="1">
                <a:ea typeface="+mn-lt"/>
                <a:cs typeface="+mn-lt"/>
              </a:rPr>
              <a:t>Lenarskich</a:t>
            </a:r>
            <a:r>
              <a:rPr lang="pl-PL" sz="1400" dirty="0">
                <a:ea typeface="+mn-lt"/>
                <a:cs typeface="+mn-lt"/>
              </a:rPr>
              <a:t> (1833–1914), pochodziła z drobnej szlachty mazowieckiej (jednak już w XVIII w. utraciła szlachectwo z powodu zajęcia się garbarstwem, zmarła w marcu 1914 w Warszawie w wieku 81 lat). Roman miał dwóch braci Juliana (zm. 1918) i Wacława (1858–1936) oraz dwie siostry Marię (1866–1884) i Jadwigę, oprócz tego dwoje jego rodzeństwa zmarło w okresie niemowlęctwa, a ich imiona pozostają nieznane. Dmowski nigdy się nie ożenił. W opinii większości biografów jednym z powodów była nieodwzajemniona miłość do Marii Juszkiewiczowej, późniejszej żony Józefa Piłsudskiego. Rywalizacja z Piłsudskim na tym tle mogła być jedną z przyczyn późniejszych antagonizmów tych polityków.</a:t>
            </a:r>
            <a:endParaRPr lang="pl-PL" sz="1400"/>
          </a:p>
          <a:p>
            <a:pPr marL="0" indent="0" algn="just">
              <a:buNone/>
            </a:pPr>
            <a:endParaRPr lang="pl-PL" sz="1200" dirty="0">
              <a:ea typeface="+mn-lt"/>
              <a:cs typeface="+mn-lt"/>
            </a:endParaRPr>
          </a:p>
          <a:p>
            <a:pPr marL="0" indent="0" algn="just">
              <a:buNone/>
            </a:pPr>
            <a:endParaRPr lang="pl-PL" sz="1200" dirty="0">
              <a:ea typeface="+mn-lt"/>
              <a:cs typeface="+mn-lt"/>
            </a:endParaRPr>
          </a:p>
          <a:p>
            <a:pPr marL="0" indent="0" algn="just">
              <a:buNone/>
            </a:pPr>
            <a:r>
              <a:rPr lang="pl-PL" sz="1400" dirty="0">
                <a:ea typeface="+mn-lt"/>
                <a:cs typeface="+mn-lt"/>
              </a:rPr>
              <a:t>Dmowski nigdy się nie ożenił. W opinii większości biografów jednym z powodów była nieodwzajemniona miłość do Marii Juszkiewiczowej, późniejszej żony Józefa Piłsudskiego. Rywalizacja z Piłsudskim na tym tle mogła być jedną z przyczyn późniejszych antagonizmów tych polityków. Z przekonań religijnych Dmowski był deistą i przez całe życie pozostawał obojętny religijnie, jednak na krótko przed śmiercią nawrócił się i postanowił powrócić na łono Kościoła katolickiego. Na łożu śmierci 30 grudnia 1938 odwiedzili go jego przyjaciel bp Stanisław Łukomski, jego kapelan ksiądz Henryk </a:t>
            </a:r>
            <a:r>
              <a:rPr lang="pl-PL" sz="1400" dirty="0" err="1">
                <a:ea typeface="+mn-lt"/>
                <a:cs typeface="+mn-lt"/>
              </a:rPr>
              <a:t>Kulbat</a:t>
            </a:r>
            <a:r>
              <a:rPr lang="pl-PL" sz="1400" dirty="0">
                <a:ea typeface="+mn-lt"/>
                <a:cs typeface="+mn-lt"/>
              </a:rPr>
              <a:t>, a także ks. prałat Krysiak z Łomży, który udzielił mu sakramentu namaszczenia chorych.</a:t>
            </a:r>
            <a:endParaRPr lang="pl-PL" sz="1400" dirty="0"/>
          </a:p>
          <a:p>
            <a:pPr>
              <a:buNone/>
            </a:pPr>
            <a:r>
              <a:rPr lang="en-US" dirty="0"/>
              <a:t/>
            </a:r>
            <a:br>
              <a:rPr lang="en-US" dirty="0"/>
            </a:br>
            <a:endParaRPr lang="en-US"/>
          </a:p>
          <a:p>
            <a:pPr marL="0" indent="0" algn="just">
              <a:buNone/>
            </a:pPr>
            <a:endParaRPr lang="pl-PL" sz="1600" dirty="0"/>
          </a:p>
          <a:p>
            <a:pPr marL="0" indent="0">
              <a:buNone/>
            </a:pPr>
            <a:endParaRPr lang="pl-PL" sz="1200" b="1"/>
          </a:p>
          <a:p>
            <a:endParaRPr lang="pl-PL" sz="1200"/>
          </a:p>
        </p:txBody>
      </p:sp>
      <p:sp>
        <p:nvSpPr>
          <p:cNvPr id="13" name="Rounded Rectangle 14">
            <a:extLst>
              <a:ext uri="{FF2B5EF4-FFF2-40B4-BE49-F238E27FC236}">
                <a16:creationId xmlns:a16="http://schemas.microsoft.com/office/drawing/2014/main" xmlns="" id="{B5BA9375-863F-4B24-9083-14FE819F8E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95999" y="1066164"/>
            <a:ext cx="5305958" cy="5148371"/>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osoba, zewnętrzne, zdjęcie, jednolite&#10;&#10;Opis wygenerowany automatycznie">
            <a:extLst>
              <a:ext uri="{FF2B5EF4-FFF2-40B4-BE49-F238E27FC236}">
                <a16:creationId xmlns:a16="http://schemas.microsoft.com/office/drawing/2014/main" xmlns="" id="{D2BF18DF-2A6E-49B8-BF3B-5ACBF4E4AEDA}"/>
              </a:ext>
            </a:extLst>
          </p:cNvPr>
          <p:cNvPicPr>
            <a:picLocks noChangeAspect="1"/>
          </p:cNvPicPr>
          <p:nvPr/>
        </p:nvPicPr>
        <p:blipFill rotWithShape="1">
          <a:blip r:embed="rId3"/>
          <a:srcRect l="26141" r="17946" b="-2"/>
          <a:stretch/>
        </p:blipFill>
        <p:spPr>
          <a:xfrm>
            <a:off x="6407004" y="1336566"/>
            <a:ext cx="4683948" cy="4607567"/>
          </a:xfrm>
          <a:prstGeom prst="rect">
            <a:avLst/>
          </a:prstGeom>
        </p:spPr>
      </p:pic>
    </p:spTree>
    <p:extLst>
      <p:ext uri="{BB962C8B-B14F-4D97-AF65-F5344CB8AC3E}">
        <p14:creationId xmlns:p14="http://schemas.microsoft.com/office/powerpoint/2010/main" val="27359199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BA612A-60DF-4836-B89D-FA07AC42697D}"/>
              </a:ext>
            </a:extLst>
          </p:cNvPr>
          <p:cNvSpPr>
            <a:spLocks noGrp="1"/>
          </p:cNvSpPr>
          <p:nvPr>
            <p:ph type="title"/>
          </p:nvPr>
        </p:nvSpPr>
        <p:spPr>
          <a:xfrm>
            <a:off x="621891" y="248180"/>
            <a:ext cx="10896599" cy="1428221"/>
          </a:xfrm>
        </p:spPr>
        <p:txBody>
          <a:bodyPr>
            <a:normAutofit/>
          </a:bodyPr>
          <a:lstStyle/>
          <a:p>
            <a:pPr algn="ctr"/>
            <a:r>
              <a:rPr lang="pl-PL" b="1" dirty="0">
                <a:solidFill>
                  <a:srgbClr val="FFC000"/>
                </a:solidFill>
              </a:rPr>
              <a:t>Dzieciństwo i młodość</a:t>
            </a:r>
          </a:p>
        </p:txBody>
      </p:sp>
      <p:sp>
        <p:nvSpPr>
          <p:cNvPr id="3" name="Content Placeholder 2">
            <a:extLst>
              <a:ext uri="{FF2B5EF4-FFF2-40B4-BE49-F238E27FC236}">
                <a16:creationId xmlns:a16="http://schemas.microsoft.com/office/drawing/2014/main" xmlns="" id="{9B84D96C-0E38-4BC5-937F-1CDB1C3BF079}"/>
              </a:ext>
            </a:extLst>
          </p:cNvPr>
          <p:cNvSpPr>
            <a:spLocks noGrp="1"/>
          </p:cNvSpPr>
          <p:nvPr>
            <p:ph idx="1"/>
          </p:nvPr>
        </p:nvSpPr>
        <p:spPr>
          <a:xfrm>
            <a:off x="148850" y="1875012"/>
            <a:ext cx="6590889" cy="4798414"/>
          </a:xfrm>
        </p:spPr>
        <p:txBody>
          <a:bodyPr vert="horz" lIns="91440" tIns="45720" rIns="91440" bIns="45720" rtlCol="0" anchor="t">
            <a:noAutofit/>
          </a:bodyPr>
          <a:lstStyle/>
          <a:p>
            <a:pPr algn="just"/>
            <a:r>
              <a:rPr lang="pl-PL" sz="2000" dirty="0">
                <a:ea typeface="+mn-lt"/>
                <a:cs typeface="+mn-lt"/>
              </a:rPr>
              <a:t>W pierwszych latach życia często chorował. W 1875 roku rozpoczął naukę w III Gimnazjum w Warszawie, w wieku 17 lat (1881) założył tajną organizację uczniowską pod nazwą „Strażnica”, której głównym zadaniem był opór przed rusyfikacją, wyrażony w tajnych wykładach z języka polskiego, historii, geografii i literatury polskiej. We wrześniu 1886 roku Dmowski wstąpił na wydział fizyczno-matematyczny Cesarskiego Uniwersytetu Warszawskiego (na sekcję nauk przyrodniczych). Po czterech latach nauki ukończył studia, a po złożeniu rozprawy pt. „Przyczynek do morfologii wymoczków włoskowatych” otrzymał „uczony stopień kandydata nauk przyrodniczych”.</a:t>
            </a:r>
            <a:endParaRPr lang="pl-PL"/>
          </a:p>
        </p:txBody>
      </p:sp>
      <p:pic>
        <p:nvPicPr>
          <p:cNvPr id="4" name="Obraz 4" descr="Obraz zawierający mężczyzna, osoba, odzież, zdjęcie&#10;&#10;Opis wygenerowany automatycznie">
            <a:extLst>
              <a:ext uri="{FF2B5EF4-FFF2-40B4-BE49-F238E27FC236}">
                <a16:creationId xmlns:a16="http://schemas.microsoft.com/office/drawing/2014/main" xmlns="" id="{CBD2940D-C21D-4DA0-B652-C15A431EE4B2}"/>
              </a:ext>
            </a:extLst>
          </p:cNvPr>
          <p:cNvPicPr>
            <a:picLocks noChangeAspect="1"/>
          </p:cNvPicPr>
          <p:nvPr/>
        </p:nvPicPr>
        <p:blipFill rotWithShape="1">
          <a:blip r:embed="rId2"/>
          <a:srcRect l="25772" r="-1" b="-1"/>
          <a:stretch/>
        </p:blipFill>
        <p:spPr>
          <a:xfrm>
            <a:off x="7132484" y="2341385"/>
            <a:ext cx="4521200" cy="3410926"/>
          </a:xfrm>
          <a:prstGeom prst="rect">
            <a:avLst/>
          </a:prstGeom>
        </p:spPr>
      </p:pic>
    </p:spTree>
    <p:extLst>
      <p:ext uri="{BB962C8B-B14F-4D97-AF65-F5344CB8AC3E}">
        <p14:creationId xmlns:p14="http://schemas.microsoft.com/office/powerpoint/2010/main" val="16775416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26A740-AA17-4178-958F-E3710F7D9996}"/>
              </a:ext>
            </a:extLst>
          </p:cNvPr>
          <p:cNvSpPr>
            <a:spLocks noGrp="1"/>
          </p:cNvSpPr>
          <p:nvPr>
            <p:ph type="title"/>
          </p:nvPr>
        </p:nvSpPr>
        <p:spPr>
          <a:xfrm>
            <a:off x="619760" y="199020"/>
            <a:ext cx="6832600" cy="961188"/>
          </a:xfrm>
        </p:spPr>
        <p:txBody>
          <a:bodyPr>
            <a:normAutofit/>
          </a:bodyPr>
          <a:lstStyle/>
          <a:p>
            <a:pPr algn="ctr"/>
            <a:r>
              <a:rPr lang="pl-PL" b="1" dirty="0">
                <a:solidFill>
                  <a:srgbClr val="FFC000"/>
                </a:solidFill>
              </a:rPr>
              <a:t>I wojna światowa</a:t>
            </a:r>
          </a:p>
        </p:txBody>
      </p:sp>
      <p:sp>
        <p:nvSpPr>
          <p:cNvPr id="3" name="Content Placeholder 2">
            <a:extLst>
              <a:ext uri="{FF2B5EF4-FFF2-40B4-BE49-F238E27FC236}">
                <a16:creationId xmlns:a16="http://schemas.microsoft.com/office/drawing/2014/main" xmlns="" id="{98A8A362-C7AA-4749-BD2F-BE64BF72D2DC}"/>
              </a:ext>
            </a:extLst>
          </p:cNvPr>
          <p:cNvSpPr>
            <a:spLocks noGrp="1"/>
          </p:cNvSpPr>
          <p:nvPr>
            <p:ph idx="1"/>
          </p:nvPr>
        </p:nvSpPr>
        <p:spPr>
          <a:xfrm>
            <a:off x="263341" y="1321948"/>
            <a:ext cx="7643760" cy="5277736"/>
          </a:xfrm>
        </p:spPr>
        <p:txBody>
          <a:bodyPr vert="horz" lIns="91440" tIns="45720" rIns="91440" bIns="45720" rtlCol="0" anchor="t">
            <a:noAutofit/>
          </a:bodyPr>
          <a:lstStyle/>
          <a:p>
            <a:pPr algn="just"/>
            <a:r>
              <a:rPr lang="pl-PL" sz="1200" dirty="0">
                <a:ea typeface="+mn-lt"/>
                <a:cs typeface="+mn-lt"/>
              </a:rPr>
              <a:t>Ostatnie pół roku przed wybuchem wojny poświęcił w całości wielkiej aktywności politycznej, której celem było przygotowanie ruchu narodowego na rychły konflikt zaborców.</a:t>
            </a:r>
            <a:endParaRPr lang="pl-PL" sz="1200" dirty="0"/>
          </a:p>
          <a:p>
            <a:pPr algn="just"/>
            <a:r>
              <a:rPr lang="pl-PL" sz="1200" dirty="0">
                <a:ea typeface="+mn-lt"/>
                <a:cs typeface="+mn-lt"/>
              </a:rPr>
              <a:t>Bardzo dobrze przyjął deklarację złożoną 8 sierpnia 1914 roku w Dumie Państwowej przez swojego przyjaciela i posła Wiktora Jarońskiego, dotyczącą solidarności narodu polskiego z Rosją w jej walce z Niemcami. Napisał o niej później: „Nigdy w życiu żaden nasz krok polityczny mię nie ucieszył”.</a:t>
            </a:r>
            <a:endParaRPr lang="pl-PL" sz="1200" baseline="30000" dirty="0"/>
          </a:p>
          <a:p>
            <a:pPr algn="just"/>
            <a:r>
              <a:rPr lang="pl-PL" sz="1200" dirty="0">
                <a:ea typeface="+mn-lt"/>
                <a:cs typeface="+mn-lt"/>
              </a:rPr>
              <a:t>Od wybuchu I wojny światowej konsekwentnie działał na rzecz klęski Niemiec, utworzył w Warszawie Komitet Narodowy Polski, stojący na gruncie manifestu wielkiego księcia Mikołaja Mikołajewicza Romanowa do Polaków z 14 sierpnia 1914. W odpowiedzi na deklarację wodza naczelnego wojsk rosyjskich wielkiego księcia Mikołaja Mikołajewicza Romanowa z 14 sierpnia 1914 roku, podpisał telegram dziękczynny, głoszący m.in., że </a:t>
            </a:r>
            <a:r>
              <a:rPr lang="pl-PL" sz="1200" i="1" dirty="0">
                <a:ea typeface="+mn-lt"/>
                <a:cs typeface="+mn-lt"/>
              </a:rPr>
              <a:t>krew synów Polski, przelana łącznie z krwią synów </a:t>
            </a:r>
            <a:r>
              <a:rPr lang="pl-PL" sz="1200" i="1" dirty="0" err="1">
                <a:ea typeface="+mn-lt"/>
                <a:cs typeface="+mn-lt"/>
              </a:rPr>
              <a:t>Rosyi</a:t>
            </a:r>
            <a:r>
              <a:rPr lang="pl-PL" sz="1200" i="1" dirty="0">
                <a:ea typeface="+mn-lt"/>
                <a:cs typeface="+mn-lt"/>
              </a:rPr>
              <a:t> w walce ze wspólnym wrogiem, stanie się największą rękojmią nowego życia w pokoju i przyjaźni dwóch narodów słowiańskich</a:t>
            </a:r>
            <a:r>
              <a:rPr lang="pl-PL" sz="1200" dirty="0">
                <a:ea typeface="+mn-lt"/>
                <a:cs typeface="+mn-lt"/>
              </a:rPr>
              <a:t>.</a:t>
            </a:r>
            <a:endParaRPr lang="pl-PL" sz="1200" dirty="0"/>
          </a:p>
          <a:p>
            <a:pPr algn="just"/>
            <a:r>
              <a:rPr lang="pl-PL" sz="1200" dirty="0">
                <a:ea typeface="+mn-lt"/>
                <a:cs typeface="+mn-lt"/>
              </a:rPr>
              <a:t>Po zajęciu Warszawy przez Niemców wyjechał do Petersburga, gdzie brał udział w pracach komisji polsko-rosyjskiej, mającej ustalić zasady przyszłej autonomii Królestwa. W 1915 roku udał się przez Finlandię i Szwecję na Zachód i rozpoczął akcję na rzecz Polski w stolicach zachodnich państw Ententy. Odbył podróże do Rzymu i Lozanny. W lutym 1916 roku złożył memoriał na ręce ambasadora rosyjskiego w Paryżu – </a:t>
            </a:r>
            <a:r>
              <a:rPr lang="pl-PL" sz="1200" dirty="0" err="1">
                <a:ea typeface="+mn-lt"/>
                <a:cs typeface="+mn-lt"/>
              </a:rPr>
              <a:t>Izwolskiego</a:t>
            </a:r>
            <a:r>
              <a:rPr lang="pl-PL" sz="1200" dirty="0">
                <a:ea typeface="+mn-lt"/>
                <a:cs typeface="+mn-lt"/>
              </a:rPr>
              <a:t>, w którym po raz pierwszy wysunął niepodległość Polski jako realny plan polityczny – został on negatywnie przyjęty przez stronę rosyjską.11 sierpnia 1916 roku za cykl wykładów, otrzymał doktorat honoris causa na Uniwersytecie w Cambridge.</a:t>
            </a:r>
          </a:p>
          <a:p>
            <a:pPr algn="just"/>
            <a:r>
              <a:rPr lang="pl-PL" sz="1200" dirty="0">
                <a:ea typeface="+mn-lt"/>
                <a:cs typeface="+mn-lt"/>
              </a:rPr>
              <a:t>W lipcu 1917 roku rozesłał czołowym przedstawicielom świata politycznego państw zachodnich memoriał pt. „</a:t>
            </a:r>
            <a:r>
              <a:rPr lang="pl-PL" sz="1200" i="1" dirty="0" err="1">
                <a:ea typeface="+mn-lt"/>
                <a:cs typeface="+mn-lt"/>
              </a:rPr>
              <a:t>Problems</a:t>
            </a:r>
            <a:r>
              <a:rPr lang="pl-PL" sz="1200" i="1" dirty="0">
                <a:ea typeface="+mn-lt"/>
                <a:cs typeface="+mn-lt"/>
              </a:rPr>
              <a:t> of Central and </a:t>
            </a:r>
            <a:r>
              <a:rPr lang="pl-PL" sz="1200" i="1" dirty="0" err="1">
                <a:ea typeface="+mn-lt"/>
                <a:cs typeface="+mn-lt"/>
              </a:rPr>
              <a:t>Eastern</a:t>
            </a:r>
            <a:r>
              <a:rPr lang="pl-PL" sz="1200" i="1" dirty="0">
                <a:ea typeface="+mn-lt"/>
                <a:cs typeface="+mn-lt"/>
              </a:rPr>
              <a:t> Europe</a:t>
            </a:r>
            <a:r>
              <a:rPr lang="pl-PL" sz="1200" dirty="0">
                <a:ea typeface="+mn-lt"/>
                <a:cs typeface="+mn-lt"/>
              </a:rPr>
              <a:t>”, w którym sformułował program terytorialny przyszłej niepodległej Polski. W 1917 roku został prezesem utworzonego przez siebie w Lozannie Polskiego Komitetu Narodowego uznanego przez państwa zachodnie za oficjalne przedstawicielstwo narodu polskiego, którego zadaniem było odbudowanie państwa polskiego oraz sprawowanie opieki cywilnej nad Polakami przebywającymi na terenie państw zachodnich. We Francji, z jego inicjatywy, została zorganizowana 100-tysięczna Błękitna Armia, która po przetransportowaniu wraz z pełnym wyposażeniem do Polski, stała się podstawą odradzającego się Wojska Polskiego w trudnym okresie walk o granice.</a:t>
            </a:r>
            <a:endParaRPr lang="pl-PL" sz="1200" dirty="0"/>
          </a:p>
          <a:p>
            <a:pPr algn="just"/>
            <a:endParaRPr lang="pl-PL" sz="1200" dirty="0"/>
          </a:p>
          <a:p>
            <a:pPr algn="just"/>
            <a:endParaRPr lang="pl-PL" sz="900"/>
          </a:p>
          <a:p>
            <a:pPr algn="just"/>
            <a:endParaRPr lang="pl-PL" sz="900"/>
          </a:p>
          <a:p>
            <a:pPr algn="just"/>
            <a:endParaRPr lang="pl-PL" sz="900"/>
          </a:p>
        </p:txBody>
      </p:sp>
      <p:pic>
        <p:nvPicPr>
          <p:cNvPr id="5" name="Obraz 5" descr="Obraz zawierający zewnętrzne, osoba, mężczyzna, pojazd&#10;&#10;Opis wygenerowany automatycznie">
            <a:extLst>
              <a:ext uri="{FF2B5EF4-FFF2-40B4-BE49-F238E27FC236}">
                <a16:creationId xmlns:a16="http://schemas.microsoft.com/office/drawing/2014/main" xmlns="" id="{D52A7B90-211E-4C88-9CF5-0147AD44321B}"/>
              </a:ext>
            </a:extLst>
          </p:cNvPr>
          <p:cNvPicPr>
            <a:picLocks noChangeAspect="1"/>
          </p:cNvPicPr>
          <p:nvPr/>
        </p:nvPicPr>
        <p:blipFill rotWithShape="1">
          <a:blip r:embed="rId2"/>
          <a:srcRect t="7214" r="2" b="2634"/>
          <a:stretch/>
        </p:blipFill>
        <p:spPr>
          <a:xfrm>
            <a:off x="8229948" y="896822"/>
            <a:ext cx="3644962" cy="2377440"/>
          </a:xfrm>
          <a:prstGeom prst="rect">
            <a:avLst/>
          </a:prstGeom>
        </p:spPr>
      </p:pic>
      <p:pic>
        <p:nvPicPr>
          <p:cNvPr id="4" name="Obraz 4" descr="Obraz zawierający trawa, ptak, owca, stado&#10;&#10;Opis wygenerowany automatycznie">
            <a:extLst>
              <a:ext uri="{FF2B5EF4-FFF2-40B4-BE49-F238E27FC236}">
                <a16:creationId xmlns:a16="http://schemas.microsoft.com/office/drawing/2014/main" xmlns="" id="{20DA8E7D-7CFA-455D-979E-FDADA8887D37}"/>
              </a:ext>
            </a:extLst>
          </p:cNvPr>
          <p:cNvPicPr>
            <a:picLocks noChangeAspect="1"/>
          </p:cNvPicPr>
          <p:nvPr/>
        </p:nvPicPr>
        <p:blipFill rotWithShape="1">
          <a:blip r:embed="rId3"/>
          <a:srcRect l="12174" r="34987" b="1"/>
          <a:stretch/>
        </p:blipFill>
        <p:spPr>
          <a:xfrm>
            <a:off x="8229948" y="3625172"/>
            <a:ext cx="3644962" cy="2377440"/>
          </a:xfrm>
          <a:prstGeom prst="rect">
            <a:avLst/>
          </a:prstGeom>
        </p:spPr>
      </p:pic>
    </p:spTree>
    <p:extLst>
      <p:ext uri="{BB962C8B-B14F-4D97-AF65-F5344CB8AC3E}">
        <p14:creationId xmlns:p14="http://schemas.microsoft.com/office/powerpoint/2010/main" val="28806952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EA5387D-64D8-4D6C-B109-FF4E81DF60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osoba, stojące, zdjęcie, zewnętrzne&#10;&#10;Opis wygenerowany automatycznie">
            <a:extLst>
              <a:ext uri="{FF2B5EF4-FFF2-40B4-BE49-F238E27FC236}">
                <a16:creationId xmlns:a16="http://schemas.microsoft.com/office/drawing/2014/main" xmlns="" id="{E0C079D7-1514-4CA0-A4AF-194ADD298FCC}"/>
              </a:ext>
            </a:extLst>
          </p:cNvPr>
          <p:cNvPicPr>
            <a:picLocks noChangeAspect="1"/>
          </p:cNvPicPr>
          <p:nvPr/>
        </p:nvPicPr>
        <p:blipFill rotWithShape="1">
          <a:blip r:embed="rId2">
            <a:duotone>
              <a:prstClr val="black"/>
              <a:schemeClr val="tx2">
                <a:tint val="45000"/>
                <a:satMod val="400000"/>
              </a:schemeClr>
            </a:duotone>
            <a:alphaModFix amt="30000"/>
          </a:blip>
          <a:srcRect b="25249"/>
          <a:stretch/>
        </p:blipFill>
        <p:spPr>
          <a:xfrm>
            <a:off x="20" y="10"/>
            <a:ext cx="12191980" cy="6857990"/>
          </a:xfrm>
          <a:prstGeom prst="rect">
            <a:avLst/>
          </a:prstGeom>
        </p:spPr>
      </p:pic>
      <p:pic>
        <p:nvPicPr>
          <p:cNvPr id="11" name="Picture 10">
            <a:extLst>
              <a:ext uri="{FF2B5EF4-FFF2-40B4-BE49-F238E27FC236}">
                <a16:creationId xmlns:a16="http://schemas.microsoft.com/office/drawing/2014/main" xmlns="" id="{6319FFD2-07B5-4029-BFB3-26FCFCC2F1B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xmlns="" id="{AECF7C5F-A01C-4C7C-A608-06FEBBB4F514}"/>
              </a:ext>
            </a:extLst>
          </p:cNvPr>
          <p:cNvSpPr>
            <a:spLocks noGrp="1"/>
          </p:cNvSpPr>
          <p:nvPr>
            <p:ph type="title"/>
          </p:nvPr>
        </p:nvSpPr>
        <p:spPr>
          <a:xfrm>
            <a:off x="326923" y="125277"/>
            <a:ext cx="11412792" cy="1022640"/>
          </a:xfrm>
        </p:spPr>
        <p:txBody>
          <a:bodyPr>
            <a:normAutofit/>
          </a:bodyPr>
          <a:lstStyle/>
          <a:p>
            <a:r>
              <a:rPr lang="pl-PL" b="1" dirty="0">
                <a:solidFill>
                  <a:srgbClr val="FFC000"/>
                </a:solidFill>
              </a:rPr>
              <a:t>Konferencja paryska i traktat wersalski</a:t>
            </a:r>
            <a:endParaRPr lang="pl-PL">
              <a:solidFill>
                <a:srgbClr val="FFC000"/>
              </a:solidFill>
            </a:endParaRPr>
          </a:p>
        </p:txBody>
      </p:sp>
      <p:sp>
        <p:nvSpPr>
          <p:cNvPr id="3" name="Content Placeholder 2">
            <a:extLst>
              <a:ext uri="{FF2B5EF4-FFF2-40B4-BE49-F238E27FC236}">
                <a16:creationId xmlns:a16="http://schemas.microsoft.com/office/drawing/2014/main" xmlns="" id="{1639FDB4-4308-4B35-B978-F126AC0739C1}"/>
              </a:ext>
            </a:extLst>
          </p:cNvPr>
          <p:cNvSpPr>
            <a:spLocks noGrp="1"/>
          </p:cNvSpPr>
          <p:nvPr>
            <p:ph idx="1"/>
          </p:nvPr>
        </p:nvSpPr>
        <p:spPr>
          <a:xfrm>
            <a:off x="218768" y="1248206"/>
            <a:ext cx="11803625" cy="5400640"/>
          </a:xfrm>
        </p:spPr>
        <p:txBody>
          <a:bodyPr vert="horz" lIns="91440" tIns="45720" rIns="91440" bIns="45720" rtlCol="0" anchor="t">
            <a:normAutofit fontScale="92500" lnSpcReduction="10000"/>
          </a:bodyPr>
          <a:lstStyle/>
          <a:p>
            <a:pPr algn="just"/>
            <a:r>
              <a:rPr lang="pl-PL" sz="1800" dirty="0">
                <a:ea typeface="+mn-lt"/>
                <a:cs typeface="+mn-lt"/>
              </a:rPr>
              <a:t>Na początku 1919 Roman Dmowski został delegatem pełnomocnym Polski na konferencję pokojową w Paryżu. 29 stycznia wygłosił na posiedzeniu Rady Dziesięciu, 5-godzinne exposé dotyczące całości polskich żądań (które sam przekładał od razu na język angielski i francuski, gdyż nie ufał obcym tłumaczom, którzy wcześniej niedokładnie tłumaczyli jego słowa). Zdaniem niektórych komentatorów, zaimponował słuchaczom umiejętnością improwizacji, logiką wywodu i znajomością tematu.</a:t>
            </a:r>
            <a:endParaRPr lang="pl-PL" sz="1800" dirty="0"/>
          </a:p>
          <a:p>
            <a:pPr marL="0" indent="0" algn="just">
              <a:buNone/>
            </a:pPr>
            <a:endParaRPr lang="pl-PL" sz="1800" dirty="0">
              <a:ea typeface="+mn-lt"/>
              <a:cs typeface="+mn-lt"/>
            </a:endParaRPr>
          </a:p>
          <a:p>
            <a:pPr algn="just"/>
            <a:r>
              <a:rPr lang="pl-PL" sz="1800" dirty="0">
                <a:ea typeface="+mn-lt"/>
                <a:cs typeface="+mn-lt"/>
              </a:rPr>
              <a:t>W trakcie konferencji działalność Dmowskiego, równolegle z działaniami powstańczymi i wojennymi w kraju, odegrała kluczową rolę w kształtowaniu granic Polski. Po przyjeździe do Paryża Paderewskiego, który jako premier objął główną rolę w negocjacjach, Dmowski zszedł chwilowo na drugi plan, działając przez jakiś czas w komisji do spraw Ligi Narodów.</a:t>
            </a:r>
            <a:endParaRPr lang="pl-PL" sz="1800" baseline="30000" dirty="0"/>
          </a:p>
          <a:p>
            <a:pPr marL="0" indent="0" algn="just">
              <a:buNone/>
            </a:pPr>
            <a:endParaRPr lang="pl-PL" sz="1800" dirty="0">
              <a:ea typeface="+mn-lt"/>
              <a:cs typeface="+mn-lt"/>
            </a:endParaRPr>
          </a:p>
          <a:p>
            <a:pPr algn="just"/>
            <a:r>
              <a:rPr lang="pl-PL" sz="1800" dirty="0">
                <a:ea typeface="+mn-lt"/>
                <a:cs typeface="+mn-lt"/>
              </a:rPr>
              <a:t>28 czerwca 1919 w sali zwierciadlanej Wersalu Dmowski wraz z Paderewskim podpisali traktat wersalski, przywracający formalnie Polskę na mapę Europy. Rokowania te doprowadziły do uznania Polski z Wielkopolską i Pomorzem Gdańskim, nakazania referendum na Warmii, Mazurach i Górnym Śląsku oraz ustanowienia Wolnego Miasta Gdańska. 10 września Dmowski podpisał także traktat pokojowy koalicji z Austrią w Saint-Germain.</a:t>
            </a:r>
            <a:endParaRPr lang="pl-PL" sz="1800" dirty="0"/>
          </a:p>
          <a:p>
            <a:pPr marL="0" indent="0" algn="just">
              <a:buNone/>
            </a:pPr>
            <a:endParaRPr lang="pl-PL" sz="1800" dirty="0">
              <a:ea typeface="+mn-lt"/>
              <a:cs typeface="+mn-lt"/>
            </a:endParaRPr>
          </a:p>
          <a:p>
            <a:pPr algn="just"/>
            <a:r>
              <a:rPr lang="pl-PL" sz="1800" dirty="0">
                <a:ea typeface="+mn-lt"/>
                <a:cs typeface="+mn-lt"/>
              </a:rPr>
              <a:t>Dmowski był zwolennikiem inkorporacyjnej koncepcji wschodniej granicy Polski, pozostającej w opozycji do federacyjnych planów Piłsudskiego. Ostatecznie wizja postulowanych przez Dmowskiego granic w sporej części pokrywała się z granicami II RP. Również, po fiasku koncepcji federalistycznej, ostatecznie zrealizowana została idea inkorporacji ziem wschodnich.</a:t>
            </a:r>
            <a:endParaRPr lang="pl-PL" sz="1800" dirty="0"/>
          </a:p>
        </p:txBody>
      </p:sp>
    </p:spTree>
    <p:extLst>
      <p:ext uri="{BB962C8B-B14F-4D97-AF65-F5344CB8AC3E}">
        <p14:creationId xmlns:p14="http://schemas.microsoft.com/office/powerpoint/2010/main" val="36533959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25B141-22D9-482A-8356-CD1CB3FD7CDF}"/>
              </a:ext>
            </a:extLst>
          </p:cNvPr>
          <p:cNvSpPr>
            <a:spLocks noGrp="1"/>
          </p:cNvSpPr>
          <p:nvPr>
            <p:ph type="title"/>
          </p:nvPr>
        </p:nvSpPr>
        <p:spPr>
          <a:xfrm>
            <a:off x="263341" y="2374"/>
            <a:ext cx="8024760" cy="1391350"/>
          </a:xfrm>
        </p:spPr>
        <p:txBody>
          <a:bodyPr>
            <a:normAutofit/>
          </a:bodyPr>
          <a:lstStyle/>
          <a:p>
            <a:pPr algn="ctr"/>
            <a:r>
              <a:rPr lang="pl-PL" b="1" dirty="0">
                <a:solidFill>
                  <a:srgbClr val="FFC000"/>
                </a:solidFill>
              </a:rPr>
              <a:t>Narodowa demokracja</a:t>
            </a:r>
          </a:p>
        </p:txBody>
      </p:sp>
      <p:sp>
        <p:nvSpPr>
          <p:cNvPr id="3" name="Content Placeholder 2">
            <a:extLst>
              <a:ext uri="{FF2B5EF4-FFF2-40B4-BE49-F238E27FC236}">
                <a16:creationId xmlns:a16="http://schemas.microsoft.com/office/drawing/2014/main" xmlns="" id="{40BF8B0D-9920-4830-B6B9-15E7EDB00F23}"/>
              </a:ext>
            </a:extLst>
          </p:cNvPr>
          <p:cNvSpPr>
            <a:spLocks noGrp="1"/>
          </p:cNvSpPr>
          <p:nvPr>
            <p:ph idx="1"/>
          </p:nvPr>
        </p:nvSpPr>
        <p:spPr>
          <a:xfrm>
            <a:off x="140438" y="1395690"/>
            <a:ext cx="8024760" cy="5425220"/>
          </a:xfrm>
        </p:spPr>
        <p:txBody>
          <a:bodyPr vert="horz" lIns="91440" tIns="45720" rIns="91440" bIns="45720" rtlCol="0" anchor="t">
            <a:normAutofit/>
          </a:bodyPr>
          <a:lstStyle/>
          <a:p>
            <a:pPr algn="just"/>
            <a:r>
              <a:rPr lang="pl-PL" sz="1200" dirty="0">
                <a:ea typeface="+mn-lt"/>
                <a:cs typeface="+mn-lt"/>
              </a:rPr>
              <a:t>W 1888 roku został członkiem warszawskiego koła organizacji młodzieży patriotycznej „Zet”, a potem „starszym” Koła Braterskiego „Zet-u”. W grudniu 1889 roku został przyjęty do Ligi Polskiej, skupiającej działaczy zarówno na ziemiach polskich, jak i na emigracji. Około 1890 roku rozpoczął współpracę z tygodnikiem „Głos”, gdzie poznał Jana Ludwika Popławskiego, z którym do końca życia się przyjaźnił. Od listopada 1891 do sierpnia 1892 roku studiował w Paryżu. W kwietniu 1893 roku dokonał wraz z kilkoma innymi działaczami przewrotu w Lidze Polskiej i stworzył Ligę Narodową,  na czele której stanął. W sierpniu tegoż roku, za współorganizowanie manifestacji narodowej w setną rocznicę Konstytucji 3 Maja, Dmowski po 4 miesiącach aresztu w Cytadeli został zesłany poza obszar Kongresówki, do </a:t>
            </a:r>
            <a:r>
              <a:rPr lang="pl-PL" sz="1200" dirty="0" err="1">
                <a:ea typeface="+mn-lt"/>
                <a:cs typeface="+mn-lt"/>
              </a:rPr>
              <a:t>Mitawy</a:t>
            </a:r>
            <a:r>
              <a:rPr lang="pl-PL" sz="1200" dirty="0">
                <a:ea typeface="+mn-lt"/>
                <a:cs typeface="+mn-lt"/>
              </a:rPr>
              <a:t>. W lutym 1895 roku uciekł stamtąd i osiadł we </a:t>
            </a:r>
            <a:r>
              <a:rPr lang="pl-PL" sz="1200" dirty="0" err="1">
                <a:ea typeface="+mn-lt"/>
                <a:cs typeface="+mn-lt"/>
              </a:rPr>
              <a:t>Lwowi</a:t>
            </a:r>
            <a:r>
              <a:rPr lang="pl-PL" sz="1200" dirty="0">
                <a:ea typeface="+mn-lt"/>
                <a:cs typeface="+mn-lt"/>
              </a:rPr>
              <a:t>, gdzie objął redakcję dwutygodnika „Przegląd Wszechpolski” oraz współtworzył Stronnictwo Narodowo-Demokratyczne. W 1896 roku na Zjeździe Rady Głównej Ligi Narodowej w Budapeszcie wszedł w skład Rady Głównej Ligi Narodowej. Członek korespondent Towarzystwa Muzeum Narodowego Polskiego w </a:t>
            </a:r>
            <a:r>
              <a:rPr lang="pl-PL" sz="1200" dirty="0" err="1">
                <a:ea typeface="+mn-lt"/>
                <a:cs typeface="+mn-lt"/>
              </a:rPr>
              <a:t>Rapperswilu</a:t>
            </a:r>
            <a:r>
              <a:rPr lang="pl-PL" sz="1200" dirty="0">
                <a:ea typeface="+mn-lt"/>
                <a:cs typeface="+mn-lt"/>
              </a:rPr>
              <a:t> od 1897 roku. W 1901 roku wrócił do kraju i zamieszkał w Krakowie. W 1903 roku wydał książkę </a:t>
            </a:r>
            <a:r>
              <a:rPr lang="pl-PL" sz="1200" i="1" dirty="0">
                <a:ea typeface="+mn-lt"/>
                <a:cs typeface="+mn-lt"/>
              </a:rPr>
              <a:t>Myśli nowoczesnego Polaka</a:t>
            </a:r>
            <a:r>
              <a:rPr lang="pl-PL" sz="1200" dirty="0">
                <a:ea typeface="+mn-lt"/>
                <a:cs typeface="+mn-lt"/>
              </a:rPr>
              <a:t>, będącą – jak sam po latach stwierdził – „wyznaniem wiary narodowej”. W 1905 roku przeniósł się do Warszawy.</a:t>
            </a:r>
            <a:endParaRPr lang="pl-PL"/>
          </a:p>
          <a:p>
            <a:pPr marL="0" indent="0" algn="just">
              <a:buNone/>
            </a:pPr>
            <a:endParaRPr lang="pl-PL" sz="1200" dirty="0">
              <a:ea typeface="+mn-lt"/>
              <a:cs typeface="+mn-lt"/>
            </a:endParaRPr>
          </a:p>
          <a:p>
            <a:pPr algn="just"/>
            <a:r>
              <a:rPr lang="pl-PL" sz="1200" dirty="0">
                <a:ea typeface="+mn-lt"/>
                <a:cs typeface="+mn-lt"/>
              </a:rPr>
              <a:t>W okresie rewolucyjnym 1904–1906 wystąpił przeciw antyrosyjskiej akcji rewolucyjnej polskich socjalistów. Uważał, że sprawy polskiej nie należało łączyć z interesem rosyjskich rewolucjonistów, których cel działania nie był zbieżny z ideą niepodległej Polski. W połowie maja 1904 roku Dmowski dotarł do Tokio, aby przekonać tamtejszy rząd, że polskie powstanie antyrosyjskie (propagowane przez Piłsudskiego) w Kongresówce byłoby dla Polaków szkodliwe, a Japończykom także by nie pomogło. Wysunął ponadto, korzystając z osłabienia władzy rosyjskiej, program autonomii Królestwa, samorządu wiejskiego i miejskiego oraz spolszczenia szkół i urzędów. Jako doraźne cele polityczne wysunął autonomię Królestwa Polskiego oraz zahamowanie postępów ruchu rewolucyjno-socjalistycznego. W głównej mierze jego zasługą było uzyskanie przez endecję zdecydowanie dominującej pozycji w życiu politycznym Królestwa. Reprezentując Ligę Narodową wziął udział w konferencji stronnictw opozycyjnych i organizacji rewolucyjnych działających w Rosji, odbywającej się w Paryżu w 1904 roku. Przyjęta tam rezolucja mówiła o autonomii Królestwa Polskiego i potrzebie konstytuanty w </a:t>
            </a:r>
            <a:r>
              <a:rPr lang="pl-PL" sz="1200" err="1">
                <a:ea typeface="+mn-lt"/>
                <a:cs typeface="+mn-lt"/>
              </a:rPr>
              <a:t>Warszawie.W</a:t>
            </a:r>
            <a:r>
              <a:rPr lang="pl-PL" sz="1200" dirty="0">
                <a:ea typeface="+mn-lt"/>
                <a:cs typeface="+mn-lt"/>
              </a:rPr>
              <a:t> grudniu 1905 roku objął redakcję „Gazety Polskiej”. </a:t>
            </a:r>
          </a:p>
          <a:p>
            <a:endParaRPr lang="pl-PL" sz="1200" dirty="0"/>
          </a:p>
        </p:txBody>
      </p:sp>
      <p:pic>
        <p:nvPicPr>
          <p:cNvPr id="4" name="Obraz 4" descr="Obraz zawierający tekst&#10;&#10;Opis wygenerowany automatycznie">
            <a:extLst>
              <a:ext uri="{FF2B5EF4-FFF2-40B4-BE49-F238E27FC236}">
                <a16:creationId xmlns:a16="http://schemas.microsoft.com/office/drawing/2014/main" xmlns="" id="{AABBBD64-16EA-4375-9A3E-1E9D86EED183}"/>
              </a:ext>
            </a:extLst>
          </p:cNvPr>
          <p:cNvPicPr>
            <a:picLocks noChangeAspect="1"/>
          </p:cNvPicPr>
          <p:nvPr/>
        </p:nvPicPr>
        <p:blipFill>
          <a:blip r:embed="rId2"/>
          <a:stretch>
            <a:fillRect/>
          </a:stretch>
        </p:blipFill>
        <p:spPr>
          <a:xfrm>
            <a:off x="8291399" y="1270524"/>
            <a:ext cx="3644962" cy="4866212"/>
          </a:xfrm>
          <a:prstGeom prst="rect">
            <a:avLst/>
          </a:prstGeom>
        </p:spPr>
      </p:pic>
    </p:spTree>
    <p:extLst>
      <p:ext uri="{BB962C8B-B14F-4D97-AF65-F5344CB8AC3E}">
        <p14:creationId xmlns:p14="http://schemas.microsoft.com/office/powerpoint/2010/main" val="18919461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F21DD27-E092-46E1-A74B-92A75559F6C7}"/>
              </a:ext>
            </a:extLst>
          </p:cNvPr>
          <p:cNvSpPr>
            <a:spLocks noGrp="1"/>
          </p:cNvSpPr>
          <p:nvPr>
            <p:ph idx="1"/>
          </p:nvPr>
        </p:nvSpPr>
        <p:spPr>
          <a:xfrm>
            <a:off x="140438" y="326432"/>
            <a:ext cx="7742082" cy="6420736"/>
          </a:xfrm>
        </p:spPr>
        <p:txBody>
          <a:bodyPr vert="horz" lIns="91440" tIns="45720" rIns="91440" bIns="45720" rtlCol="0" anchor="t">
            <a:noAutofit/>
          </a:bodyPr>
          <a:lstStyle/>
          <a:p>
            <a:pPr algn="just"/>
            <a:r>
              <a:rPr lang="pl-PL" sz="1200" dirty="0">
                <a:ea typeface="+mn-lt"/>
                <a:cs typeface="+mn-lt"/>
              </a:rPr>
              <a:t>Roman Dmowski, zgodnie z programem wszechpolskim, uważał że sprawę Polski należy łączyć z przymierzem francusko-rosyjskim przeciw Niemcom. Obawiając się, że Rosja wciąż jest niezdecydowana pomiędzy Berlinem a Londynem, Dmowski starał się przekonać Rosję o swej i Polaków lojalności do Imperium Rosyjskiego. Uczynił to, stając po stronie ruchu </a:t>
            </a:r>
            <a:r>
              <a:rPr lang="pl-PL" sz="1200" dirty="0" err="1">
                <a:ea typeface="+mn-lt"/>
                <a:cs typeface="+mn-lt"/>
              </a:rPr>
              <a:t>neoslawistycznego</a:t>
            </a:r>
            <a:r>
              <a:rPr lang="pl-PL" sz="1200" dirty="0">
                <a:ea typeface="+mn-lt"/>
                <a:cs typeface="+mn-lt"/>
              </a:rPr>
              <a:t>, którego głównym założeniem była wspólna obrona narodów słowiańskich przed ekspansją Niemiec oraz przekształcenie Austro-Węgier w federację narodów słowiańskich. Czyniąc to zamierzał przenieść dialog z poziomu polsko-rosyjskiego na międzynarodowy podczas Zjazdu Słowiańskiego w Pradze, co zmusiłoby Rosjan do traktowania Polaków jako równorzędnego partnera. Jednakże jego wysiłki spotkały się z nikłym odzewem ze strony rosyjskiej. W samym kraju wielu Polaków było zszokowanych jego postawą i prorosyjskim nastawieniem, co spowodowało, że wówczas z Ligi Narodowej odeszło około 20% członków, a wiele pobocznych organizacji zerwało z nią kontakty. Sami Rosjanie zaś zażądali zgody na odłączenie od Królestwa Kongresowego regionu Chełmszczyzny i włączenie do cesarstwa w zamian za znikome zwiększenie autonomii. Także i inne działania rządu rosyjskiego wskazywały wyraźnie, że apele Dmowskiego pozostały bez odpowiedzi. Ponownie wybrany do III Dumy w październiku 1907 roku w lutym 1909 roku złożył mandat, gdy został przegłosowany na posiedzeniu partii.</a:t>
            </a:r>
            <a:endParaRPr lang="pl-PL"/>
          </a:p>
          <a:p>
            <a:pPr algn="just"/>
            <a:r>
              <a:rPr lang="pl-PL" sz="1200" dirty="0">
                <a:ea typeface="+mn-lt"/>
                <a:cs typeface="+mn-lt"/>
              </a:rPr>
              <a:t>W wyniku serii rozłamów w latach 1907–1911 endecja utraciła wpływ na młode pokolenie, jednak Dmowski zadecydował o utrzymaniu kursu pojednania z Rosją. Częściowo pomagał mu fakt, iż znaczna część społeczeństwa polskiego pod zaborem rosyjskim skierowała swe emocje przeciw Ukraińcom i Żydom. Organizacyjne i wyborcze sukcesy Narodowi Demokraci przeżywali w zaborze pruskim, zakładając swe struktury w 1909 roku w Poznaniu, a w 1911 na Pomorzu. Miejscem niepowodzeń endecji była natomiast Galicja, gdzie przegrywali ze stronnictwem konserwatystów i organizacją Wincentego Witosa.</a:t>
            </a:r>
          </a:p>
          <a:p>
            <a:pPr algn="just"/>
            <a:r>
              <a:rPr lang="pl-PL" sz="1200" dirty="0">
                <a:ea typeface="+mn-lt"/>
                <a:cs typeface="+mn-lt"/>
              </a:rPr>
              <a:t>W owym czasie Dmowski i inni członkowie jego organizacji deklarowali, iż Żydzi szkodzą interesom Polski i Rosji, co doprowadziło do jego porażki w wyborach warszawskich do IV Dumy w 1912 roku. Powodem przegranej było masowe poparcie licznej żydowskiej społeczności Warszawy, która wsparła Jagiełłę, wówczas mało znanego kandydata PPS – Lewicy. W odpowiedzi Dmowski zażądał ekonomicznego bojkotu przeciwko przedsiębiorstwom i zakładom żydowskim.</a:t>
            </a:r>
          </a:p>
          <a:p>
            <a:pPr algn="just"/>
            <a:r>
              <a:rPr lang="pl-PL" sz="1200" dirty="0">
                <a:ea typeface="+mn-lt"/>
                <a:cs typeface="+mn-lt"/>
              </a:rPr>
              <a:t>W dniach 15–19 września 1912 roku Dmowski wraz z przywódcami frakcji polskich w parlamentach państw zaborczych Władysławem </a:t>
            </a:r>
            <a:r>
              <a:rPr lang="pl-PL" sz="1200" dirty="0" err="1">
                <a:ea typeface="+mn-lt"/>
                <a:cs typeface="+mn-lt"/>
              </a:rPr>
              <a:t>Seydą</a:t>
            </a:r>
            <a:r>
              <a:rPr lang="pl-PL" sz="1200" dirty="0">
                <a:ea typeface="+mn-lt"/>
                <a:cs typeface="+mn-lt"/>
              </a:rPr>
              <a:t> i Stanisławem </a:t>
            </a:r>
            <a:r>
              <a:rPr lang="pl-PL" sz="1200" dirty="0" err="1">
                <a:ea typeface="+mn-lt"/>
                <a:cs typeface="+mn-lt"/>
              </a:rPr>
              <a:t>Głąbińskim</a:t>
            </a:r>
            <a:r>
              <a:rPr lang="pl-PL" sz="1200" dirty="0">
                <a:ea typeface="+mn-lt"/>
                <a:cs typeface="+mn-lt"/>
              </a:rPr>
              <a:t> wziął udział w tajnym zjeździe w majątku </a:t>
            </a:r>
            <a:r>
              <a:rPr lang="pl-PL" sz="1200" dirty="0" err="1">
                <a:ea typeface="+mn-lt"/>
                <a:cs typeface="+mn-lt"/>
              </a:rPr>
              <a:t>Pieniaki</a:t>
            </a:r>
            <a:r>
              <a:rPr lang="pl-PL" sz="1200" dirty="0">
                <a:ea typeface="+mn-lt"/>
                <a:cs typeface="+mn-lt"/>
              </a:rPr>
              <a:t> pod Lwowem. Uchwalono wtedy, że w nadchodzącej wojnie Polacy ze wszystkich trzech zaborów poprą stronę przeciwną Niemcom.</a:t>
            </a:r>
          </a:p>
          <a:p>
            <a:pPr algn="just"/>
            <a:r>
              <a:rPr lang="pl-PL" sz="1200" dirty="0">
                <a:ea typeface="+mn-lt"/>
                <a:cs typeface="+mn-lt"/>
              </a:rPr>
              <a:t>W 1913 roku wykładał na zjazdach Rady Głównej Ligi Narodowej w Berlinie, rok później w Wiedniu, gdzie mówił o tym, czym byłoby dla Polski zwycięstwo państw germańskich, a także o istocie ewentualnego zjednoczenia zaborów. Do Warszawy wrócił w czerwcu 1913 roku. Wtedy też napisał książkę pt. </a:t>
            </a:r>
            <a:r>
              <a:rPr lang="pl-PL" sz="1200" i="1" dirty="0">
                <a:ea typeface="+mn-lt"/>
                <a:cs typeface="+mn-lt"/>
              </a:rPr>
              <a:t>Upadek myśli konserwatywnej w Polsce</a:t>
            </a:r>
            <a:endParaRPr lang="pl-PL" sz="1200" baseline="30000">
              <a:ea typeface="+mn-lt"/>
              <a:cs typeface="+mn-lt"/>
            </a:endParaRPr>
          </a:p>
          <a:p>
            <a:pPr marL="0" indent="0">
              <a:buNone/>
            </a:pPr>
            <a:endParaRPr lang="pl-PL" sz="1200" dirty="0"/>
          </a:p>
        </p:txBody>
      </p:sp>
      <p:pic>
        <p:nvPicPr>
          <p:cNvPr id="2" name="Obraz 4" descr="Obraz zawierający kostium, zdjęcie, noszenie, mężczyzna&#10;&#10;Opis wygenerowany automatycznie">
            <a:extLst>
              <a:ext uri="{FF2B5EF4-FFF2-40B4-BE49-F238E27FC236}">
                <a16:creationId xmlns:a16="http://schemas.microsoft.com/office/drawing/2014/main" xmlns="" id="{AE636E99-7BFD-4546-B1BD-43DC2AB2760D}"/>
              </a:ext>
            </a:extLst>
          </p:cNvPr>
          <p:cNvPicPr>
            <a:picLocks noChangeAspect="1"/>
          </p:cNvPicPr>
          <p:nvPr/>
        </p:nvPicPr>
        <p:blipFill>
          <a:blip r:embed="rId2"/>
          <a:stretch>
            <a:fillRect/>
          </a:stretch>
        </p:blipFill>
        <p:spPr>
          <a:xfrm>
            <a:off x="8082435" y="331183"/>
            <a:ext cx="3875942" cy="6318005"/>
          </a:xfrm>
          <a:prstGeom prst="rect">
            <a:avLst/>
          </a:prstGeom>
        </p:spPr>
      </p:pic>
    </p:spTree>
    <p:extLst>
      <p:ext uri="{BB962C8B-B14F-4D97-AF65-F5344CB8AC3E}">
        <p14:creationId xmlns:p14="http://schemas.microsoft.com/office/powerpoint/2010/main" val="278845623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EA5387D-64D8-4D6C-B109-FF4E81DF60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koszula&#10;&#10;Opis wygenerowany automatycznie">
            <a:extLst>
              <a:ext uri="{FF2B5EF4-FFF2-40B4-BE49-F238E27FC236}">
                <a16:creationId xmlns:a16="http://schemas.microsoft.com/office/drawing/2014/main" xmlns="" id="{46A557E0-A7D1-405E-BF56-23F394A00D0D}"/>
              </a:ext>
            </a:extLst>
          </p:cNvPr>
          <p:cNvPicPr>
            <a:picLocks noChangeAspect="1"/>
          </p:cNvPicPr>
          <p:nvPr/>
        </p:nvPicPr>
        <p:blipFill rotWithShape="1">
          <a:blip r:embed="rId2">
            <a:alphaModFix amt="30000"/>
          </a:blip>
          <a:srcRect t="23721" b="10103"/>
          <a:stretch/>
        </p:blipFill>
        <p:spPr>
          <a:xfrm>
            <a:off x="20" y="10"/>
            <a:ext cx="12191980" cy="6857990"/>
          </a:xfrm>
          <a:prstGeom prst="rect">
            <a:avLst/>
          </a:prstGeom>
        </p:spPr>
      </p:pic>
      <p:sp>
        <p:nvSpPr>
          <p:cNvPr id="2" name="Title 1">
            <a:extLst>
              <a:ext uri="{FF2B5EF4-FFF2-40B4-BE49-F238E27FC236}">
                <a16:creationId xmlns:a16="http://schemas.microsoft.com/office/drawing/2014/main" xmlns="" id="{2BECBBBA-C780-43DF-B3A5-268850E2F80E}"/>
              </a:ext>
            </a:extLst>
          </p:cNvPr>
          <p:cNvSpPr>
            <a:spLocks noGrp="1"/>
          </p:cNvSpPr>
          <p:nvPr>
            <p:ph type="title"/>
          </p:nvPr>
        </p:nvSpPr>
        <p:spPr>
          <a:xfrm>
            <a:off x="412956" y="272761"/>
            <a:ext cx="11547985" cy="1096383"/>
          </a:xfrm>
        </p:spPr>
        <p:txBody>
          <a:bodyPr>
            <a:normAutofit/>
          </a:bodyPr>
          <a:lstStyle/>
          <a:p>
            <a:pPr algn="ctr"/>
            <a:r>
              <a:rPr lang="pl-PL" b="1" dirty="0">
                <a:solidFill>
                  <a:srgbClr val="FFC000"/>
                </a:solidFill>
              </a:rPr>
              <a:t>Ordery, odznaczenia i tytuły naukowe</a:t>
            </a:r>
          </a:p>
        </p:txBody>
      </p:sp>
      <p:sp>
        <p:nvSpPr>
          <p:cNvPr id="3" name="Content Placeholder 2">
            <a:extLst>
              <a:ext uri="{FF2B5EF4-FFF2-40B4-BE49-F238E27FC236}">
                <a16:creationId xmlns:a16="http://schemas.microsoft.com/office/drawing/2014/main" xmlns="" id="{B08110C8-8E49-4C6F-AA03-AC8217F9BD2B}"/>
              </a:ext>
            </a:extLst>
          </p:cNvPr>
          <p:cNvSpPr>
            <a:spLocks noGrp="1"/>
          </p:cNvSpPr>
          <p:nvPr>
            <p:ph idx="1"/>
          </p:nvPr>
        </p:nvSpPr>
        <p:spPr>
          <a:xfrm>
            <a:off x="685800" y="1580044"/>
            <a:ext cx="10820400" cy="5130253"/>
          </a:xfrm>
        </p:spPr>
        <p:txBody>
          <a:bodyPr vert="horz" lIns="91440" tIns="45720" rIns="91440" bIns="45720" rtlCol="0" anchor="t">
            <a:normAutofit/>
          </a:bodyPr>
          <a:lstStyle/>
          <a:p>
            <a:r>
              <a:rPr lang="pl-PL" sz="1800" dirty="0">
                <a:ea typeface="+mn-lt"/>
                <a:cs typeface="+mn-lt"/>
              </a:rPr>
              <a:t>Roman Dmowski generalnie i konsekwentnie odmawiał przyjmowania odznaczeń i wyróżnień. Pierwszą przyjętą przez niego godnością i odznaczeniem w Polsce był dożywotni patronat honorowy korporacji akademickiej „</a:t>
            </a:r>
            <a:r>
              <a:rPr lang="pl-PL" sz="1800" dirty="0" err="1">
                <a:ea typeface="+mn-lt"/>
                <a:cs typeface="+mn-lt"/>
              </a:rPr>
              <a:t>Baltia</a:t>
            </a:r>
            <a:r>
              <a:rPr lang="pl-PL" sz="1800" dirty="0">
                <a:ea typeface="+mn-lt"/>
                <a:cs typeface="+mn-lt"/>
              </a:rPr>
              <a:t>” na Uniwersytecie Poznańskim 8 grudnia 1921. Tym niemniej był posiadaczem kilku orderów, odznaczeń i tytułów honorowych:</a:t>
            </a:r>
            <a:endParaRPr lang="pl-PL" sz="1800"/>
          </a:p>
          <a:p>
            <a:r>
              <a:rPr lang="pl-PL" sz="1800" b="1" dirty="0">
                <a:ea typeface="+mn-lt"/>
                <a:cs typeface="+mn-lt"/>
              </a:rPr>
              <a:t>Polskie</a:t>
            </a:r>
            <a:endParaRPr lang="pl-PL" sz="1800"/>
          </a:p>
          <a:p>
            <a:r>
              <a:rPr lang="pl-PL" sz="1800" dirty="0">
                <a:ea typeface="+mn-lt"/>
                <a:cs typeface="+mn-lt"/>
              </a:rPr>
              <a:t>Wielka Wstęga Orderu Odrodzenia Polski (2 maja 1923)</a:t>
            </a:r>
            <a:endParaRPr lang="pl-PL" sz="1800" baseline="30000"/>
          </a:p>
          <a:p>
            <a:r>
              <a:rPr lang="pl-PL" sz="1800" dirty="0" err="1">
                <a:ea typeface="+mn-lt"/>
                <a:cs typeface="+mn-lt"/>
              </a:rPr>
              <a:t>Doctor</a:t>
            </a:r>
            <a:r>
              <a:rPr lang="pl-PL" sz="1800" dirty="0">
                <a:ea typeface="+mn-lt"/>
                <a:cs typeface="+mn-lt"/>
              </a:rPr>
              <a:t> honoris causa Uniwersytetu Poznańskiego (1923)</a:t>
            </a:r>
            <a:endParaRPr lang="pl-PL" sz="1800"/>
          </a:p>
          <a:p>
            <a:r>
              <a:rPr lang="pl-PL" sz="1800" dirty="0">
                <a:ea typeface="+mn-lt"/>
                <a:cs typeface="+mn-lt"/>
              </a:rPr>
              <a:t>Order Orła Białego (pośmiertnie, 2018) nadany przez Prezydenta RP Andrzeja Dudę 6 listopada 2018 </a:t>
            </a:r>
            <a:r>
              <a:rPr lang="pl-PL" sz="1800" i="1" dirty="0">
                <a:ea typeface="+mn-lt"/>
                <a:cs typeface="+mn-lt"/>
              </a:rPr>
              <a:t>jako wyraz najwyższego szacunku wobec znamienitych zasług poniesionych dla chwały, dobra i pożytku Rzeczypospolitej Polskiej, z okazji Narodowych Obchodów Setnej Rocznicy Odzyskania Niepodległości Rzeczypospolitej Polskiej</a:t>
            </a:r>
            <a:endParaRPr lang="pl-PL" sz="1800" baseline="30000"/>
          </a:p>
          <a:p>
            <a:r>
              <a:rPr lang="pl-PL" sz="1800" b="1" dirty="0">
                <a:ea typeface="+mn-lt"/>
                <a:cs typeface="+mn-lt"/>
              </a:rPr>
              <a:t>Zagraniczne</a:t>
            </a:r>
            <a:endParaRPr lang="pl-PL" sz="1800"/>
          </a:p>
          <a:p>
            <a:r>
              <a:rPr lang="pl-PL" sz="1800" dirty="0">
                <a:ea typeface="+mn-lt"/>
                <a:cs typeface="+mn-lt"/>
              </a:rPr>
              <a:t>Wielka Wstęga Orderu Gwiazdy (Rumunia)</a:t>
            </a:r>
            <a:endParaRPr lang="pl-PL" sz="1800" baseline="30000"/>
          </a:p>
          <a:p>
            <a:r>
              <a:rPr lang="pl-PL" sz="1800" dirty="0">
                <a:ea typeface="+mn-lt"/>
                <a:cs typeface="+mn-lt"/>
              </a:rPr>
              <a:t>Wielka Wstęga Orderu Oranje-Nassau (Holandia)</a:t>
            </a:r>
            <a:endParaRPr lang="pl-PL" sz="1800" baseline="30000"/>
          </a:p>
          <a:p>
            <a:r>
              <a:rPr lang="pl-PL" sz="1800" dirty="0" err="1">
                <a:ea typeface="+mn-lt"/>
                <a:cs typeface="+mn-lt"/>
              </a:rPr>
              <a:t>Doctor</a:t>
            </a:r>
            <a:r>
              <a:rPr lang="pl-PL" sz="1800" dirty="0">
                <a:ea typeface="+mn-lt"/>
                <a:cs typeface="+mn-lt"/>
              </a:rPr>
              <a:t> honoris causa Uniwersytetu w Cambridge (1916)</a:t>
            </a:r>
            <a:endParaRPr lang="pl-PL" sz="1800" dirty="0"/>
          </a:p>
        </p:txBody>
      </p:sp>
    </p:spTree>
    <p:extLst>
      <p:ext uri="{BB962C8B-B14F-4D97-AF65-F5344CB8AC3E}">
        <p14:creationId xmlns:p14="http://schemas.microsoft.com/office/powerpoint/2010/main" val="27653242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Para">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TC104033937[[fn=Para]]</Template>
  <TotalTime>0</TotalTime>
  <Words>360</Words>
  <Application>Microsoft Office PowerPoint</Application>
  <PresentationFormat>Niestandardowy</PresentationFormat>
  <Paragraphs>64</Paragraphs>
  <Slides>13</Slides>
  <Notes>0</Notes>
  <HiddenSlides>0</HiddenSlides>
  <MMClips>0</MMClips>
  <ScaleCrop>false</ScaleCrop>
  <HeadingPairs>
    <vt:vector size="4" baseType="variant">
      <vt:variant>
        <vt:lpstr>Motyw</vt:lpstr>
      </vt:variant>
      <vt:variant>
        <vt:i4>1</vt:i4>
      </vt:variant>
      <vt:variant>
        <vt:lpstr>Tytuły slajdów</vt:lpstr>
      </vt:variant>
      <vt:variant>
        <vt:i4>13</vt:i4>
      </vt:variant>
    </vt:vector>
  </HeadingPairs>
  <TitlesOfParts>
    <vt:vector size="14" baseType="lpstr">
      <vt:lpstr>Para</vt:lpstr>
      <vt:lpstr>Roman dmowski</vt:lpstr>
      <vt:lpstr>Roman dmowski</vt:lpstr>
      <vt:lpstr>życiorys</vt:lpstr>
      <vt:lpstr>Dzieciństwo i młodość</vt:lpstr>
      <vt:lpstr>I wojna światowa</vt:lpstr>
      <vt:lpstr>Konferencja paryska i traktat wersalski</vt:lpstr>
      <vt:lpstr>Narodowa demokracja</vt:lpstr>
      <vt:lpstr>Prezentacja programu PowerPoint</vt:lpstr>
      <vt:lpstr>Ordery, odznaczenia i tytuły naukowe</vt:lpstr>
      <vt:lpstr>Poglądy dmowskiego</vt:lpstr>
      <vt:lpstr>Postawa wobec faszyzmu</vt:lpstr>
      <vt:lpstr>Śmierć dmowskiego</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Jola</dc:creator>
  <cp:lastModifiedBy>Lenovo</cp:lastModifiedBy>
  <cp:revision>652</cp:revision>
  <dcterms:created xsi:type="dcterms:W3CDTF">2020-11-16T08:23:02Z</dcterms:created>
  <dcterms:modified xsi:type="dcterms:W3CDTF">2020-11-24T20:13:36Z</dcterms:modified>
</cp:coreProperties>
</file>