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1" r:id="rId4"/>
    <p:sldId id="262" r:id="rId5"/>
    <p:sldId id="264" r:id="rId6"/>
    <p:sldId id="265" r:id="rId7"/>
    <p:sldId id="263" r:id="rId8"/>
    <p:sldId id="266" r:id="rId9"/>
    <p:sldId id="267" r:id="rId10"/>
    <p:sldId id="268" r:id="rId11"/>
    <p:sldId id="269" r:id="rId12"/>
    <p:sldId id="273" r:id="rId13"/>
    <p:sldId id="272" r:id="rId14"/>
    <p:sldId id="271" r:id="rId15"/>
    <p:sldId id="270" r:id="rId16"/>
    <p:sldId id="276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83350B-1964-4C4F-A8D4-FD0C992A76AF}" v="402" dt="2020-11-17T14:18:19.227"/>
    <p1510:client id="{77EA2F7A-F1CB-473F-B5AE-E0DDBAB9FD41}" v="268" dt="2020-11-16T16:17:11.9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81" d="100"/>
          <a:sy n="81" d="100"/>
        </p:scale>
        <p:origin x="-13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rad Pazdan" userId="S::konpaz.341@edu.erzeszow.pl::7f4f2efe-dc9d-41ef-a77f-82ed43c72942" providerId="AD" clId="Web-{460A1A8D-5D84-4CD2-A0DA-5B3DF0FE36A6}"/>
    <pc:docChg chg="modSld">
      <pc:chgData name="Konrad Pazdan" userId="S::konpaz.341@edu.erzeszow.pl::7f4f2efe-dc9d-41ef-a77f-82ed43c72942" providerId="AD" clId="Web-{460A1A8D-5D84-4CD2-A0DA-5B3DF0FE36A6}" dt="2020-11-12T18:16:13.250" v="0"/>
      <pc:docMkLst>
        <pc:docMk/>
      </pc:docMkLst>
      <pc:sldChg chg="mod modShow">
        <pc:chgData name="Konrad Pazdan" userId="S::konpaz.341@edu.erzeszow.pl::7f4f2efe-dc9d-41ef-a77f-82ed43c72942" providerId="AD" clId="Web-{460A1A8D-5D84-4CD2-A0DA-5B3DF0FE36A6}" dt="2020-11-12T18:16:13.250" v="0"/>
        <pc:sldMkLst>
          <pc:docMk/>
          <pc:sldMk cId="1654706958" sldId="274"/>
        </pc:sldMkLst>
      </pc:sldChg>
    </pc:docChg>
  </pc:docChgLst>
  <pc:docChgLst>
    <pc:chgData name="Konrad Pazdan" userId="S::konpaz.341@edu.erzeszow.pl::7f4f2efe-dc9d-41ef-a77f-82ed43c72942" providerId="AD" clId="Web-{F30AEBC5-979E-41C1-A184-70D6C91DBB53}"/>
    <pc:docChg chg="modSld">
      <pc:chgData name="Konrad Pazdan" userId="S::konpaz.341@edu.erzeszow.pl::7f4f2efe-dc9d-41ef-a77f-82ed43c72942" providerId="AD" clId="Web-{F30AEBC5-979E-41C1-A184-70D6C91DBB53}" dt="2020-11-13T10:16:50.012" v="94" actId="20577"/>
      <pc:docMkLst>
        <pc:docMk/>
      </pc:docMkLst>
      <pc:sldChg chg="modSp">
        <pc:chgData name="Konrad Pazdan" userId="S::konpaz.341@edu.erzeszow.pl::7f4f2efe-dc9d-41ef-a77f-82ed43c72942" providerId="AD" clId="Web-{F30AEBC5-979E-41C1-A184-70D6C91DBB53}" dt="2020-11-13T10:04:31.053" v="2" actId="20577"/>
        <pc:sldMkLst>
          <pc:docMk/>
          <pc:sldMk cId="1252109907" sldId="259"/>
        </pc:sldMkLst>
        <pc:spChg chg="mod">
          <ac:chgData name="Konrad Pazdan" userId="S::konpaz.341@edu.erzeszow.pl::7f4f2efe-dc9d-41ef-a77f-82ed43c72942" providerId="AD" clId="Web-{F30AEBC5-979E-41C1-A184-70D6C91DBB53}" dt="2020-11-13T10:04:31.053" v="2" actId="20577"/>
          <ac:spMkLst>
            <pc:docMk/>
            <pc:sldMk cId="1252109907" sldId="259"/>
            <ac:spMk id="6" creationId="{2425B58C-323F-4E8E-B453-699498E207D0}"/>
          </ac:spMkLst>
        </pc:spChg>
      </pc:sldChg>
      <pc:sldChg chg="modSp">
        <pc:chgData name="Konrad Pazdan" userId="S::konpaz.341@edu.erzeszow.pl::7f4f2efe-dc9d-41ef-a77f-82ed43c72942" providerId="AD" clId="Web-{F30AEBC5-979E-41C1-A184-70D6C91DBB53}" dt="2020-11-13T10:04:44.975" v="7" actId="20577"/>
        <pc:sldMkLst>
          <pc:docMk/>
          <pc:sldMk cId="1020939327" sldId="261"/>
        </pc:sldMkLst>
        <pc:spChg chg="mod">
          <ac:chgData name="Konrad Pazdan" userId="S::konpaz.341@edu.erzeszow.pl::7f4f2efe-dc9d-41ef-a77f-82ed43c72942" providerId="AD" clId="Web-{F30AEBC5-979E-41C1-A184-70D6C91DBB53}" dt="2020-11-13T10:04:44.975" v="7" actId="20577"/>
          <ac:spMkLst>
            <pc:docMk/>
            <pc:sldMk cId="1020939327" sldId="261"/>
            <ac:spMk id="6" creationId="{686CBF9A-98B9-405E-9457-13E70BD0E183}"/>
          </ac:spMkLst>
        </pc:spChg>
      </pc:sldChg>
      <pc:sldChg chg="modSp">
        <pc:chgData name="Konrad Pazdan" userId="S::konpaz.341@edu.erzeszow.pl::7f4f2efe-dc9d-41ef-a77f-82ed43c72942" providerId="AD" clId="Web-{F30AEBC5-979E-41C1-A184-70D6C91DBB53}" dt="2020-11-13T10:06:54.604" v="19" actId="20577"/>
        <pc:sldMkLst>
          <pc:docMk/>
          <pc:sldMk cId="770035570" sldId="264"/>
        </pc:sldMkLst>
        <pc:spChg chg="mod">
          <ac:chgData name="Konrad Pazdan" userId="S::konpaz.341@edu.erzeszow.pl::7f4f2efe-dc9d-41ef-a77f-82ed43c72942" providerId="AD" clId="Web-{F30AEBC5-979E-41C1-A184-70D6C91DBB53}" dt="2020-11-13T10:06:54.604" v="19" actId="20577"/>
          <ac:spMkLst>
            <pc:docMk/>
            <pc:sldMk cId="770035570" sldId="264"/>
            <ac:spMk id="3" creationId="{F5A12C80-36A3-4EE0-B21B-9632972BFC8A}"/>
          </ac:spMkLst>
        </pc:spChg>
      </pc:sldChg>
      <pc:sldChg chg="modSp">
        <pc:chgData name="Konrad Pazdan" userId="S::konpaz.341@edu.erzeszow.pl::7f4f2efe-dc9d-41ef-a77f-82ed43c72942" providerId="AD" clId="Web-{F30AEBC5-979E-41C1-A184-70D6C91DBB53}" dt="2020-11-13T10:14:00.867" v="87" actId="14100"/>
        <pc:sldMkLst>
          <pc:docMk/>
          <pc:sldMk cId="241195772" sldId="267"/>
        </pc:sldMkLst>
        <pc:spChg chg="mod">
          <ac:chgData name="Konrad Pazdan" userId="S::konpaz.341@edu.erzeszow.pl::7f4f2efe-dc9d-41ef-a77f-82ed43c72942" providerId="AD" clId="Web-{F30AEBC5-979E-41C1-A184-70D6C91DBB53}" dt="2020-11-13T10:14:00.867" v="87" actId="14100"/>
          <ac:spMkLst>
            <pc:docMk/>
            <pc:sldMk cId="241195772" sldId="267"/>
            <ac:spMk id="5" creationId="{BF775712-15F7-428A-BEA0-09FDF3B215E3}"/>
          </ac:spMkLst>
        </pc:spChg>
        <pc:picChg chg="mod">
          <ac:chgData name="Konrad Pazdan" userId="S::konpaz.341@edu.erzeszow.pl::7f4f2efe-dc9d-41ef-a77f-82ed43c72942" providerId="AD" clId="Web-{F30AEBC5-979E-41C1-A184-70D6C91DBB53}" dt="2020-11-13T10:13:05.443" v="74" actId="1076"/>
          <ac:picMkLst>
            <pc:docMk/>
            <pc:sldMk cId="241195772" sldId="267"/>
            <ac:picMk id="2" creationId="{4EF4203B-6E72-4DAC-90A5-5BB203CD8BA2}"/>
          </ac:picMkLst>
        </pc:picChg>
      </pc:sldChg>
      <pc:sldChg chg="modSp">
        <pc:chgData name="Konrad Pazdan" userId="S::konpaz.341@edu.erzeszow.pl::7f4f2efe-dc9d-41ef-a77f-82ed43c72942" providerId="AD" clId="Web-{F30AEBC5-979E-41C1-A184-70D6C91DBB53}" dt="2020-11-13T10:16:50.012" v="94" actId="20577"/>
        <pc:sldMkLst>
          <pc:docMk/>
          <pc:sldMk cId="3781509350" sldId="270"/>
        </pc:sldMkLst>
        <pc:spChg chg="mod">
          <ac:chgData name="Konrad Pazdan" userId="S::konpaz.341@edu.erzeszow.pl::7f4f2efe-dc9d-41ef-a77f-82ed43c72942" providerId="AD" clId="Web-{F30AEBC5-979E-41C1-A184-70D6C91DBB53}" dt="2020-11-13T10:16:50.012" v="94" actId="20577"/>
          <ac:spMkLst>
            <pc:docMk/>
            <pc:sldMk cId="3781509350" sldId="270"/>
            <ac:spMk id="5" creationId="{B6538014-07BD-4FC8-85BE-2D030948B939}"/>
          </ac:spMkLst>
        </pc:spChg>
      </pc:sldChg>
    </pc:docChg>
  </pc:docChgLst>
  <pc:docChgLst>
    <pc:chgData name="Konrad Pazdan" userId="S::konpaz.341@edu.erzeszow.pl::7f4f2efe-dc9d-41ef-a77f-82ed43c72942" providerId="AD" clId="Web-{AA8B1F95-F237-EB13-81BA-30DB9A8F1206}"/>
    <pc:docChg chg="modSld">
      <pc:chgData name="Konrad Pazdan" userId="S::konpaz.341@edu.erzeszow.pl::7f4f2efe-dc9d-41ef-a77f-82ed43c72942" providerId="AD" clId="Web-{AA8B1F95-F237-EB13-81BA-30DB9A8F1206}" dt="2020-11-12T21:03:41.888" v="159"/>
      <pc:docMkLst>
        <pc:docMk/>
      </pc:docMkLst>
      <pc:sldChg chg="modSp">
        <pc:chgData name="Konrad Pazdan" userId="S::konpaz.341@edu.erzeszow.pl::7f4f2efe-dc9d-41ef-a77f-82ed43c72942" providerId="AD" clId="Web-{AA8B1F95-F237-EB13-81BA-30DB9A8F1206}" dt="2020-11-12T20:38:25.211" v="29" actId="20577"/>
        <pc:sldMkLst>
          <pc:docMk/>
          <pc:sldMk cId="1252109907" sldId="259"/>
        </pc:sldMkLst>
        <pc:spChg chg="mod">
          <ac:chgData name="Konrad Pazdan" userId="S::konpaz.341@edu.erzeszow.pl::7f4f2efe-dc9d-41ef-a77f-82ed43c72942" providerId="AD" clId="Web-{AA8B1F95-F237-EB13-81BA-30DB9A8F1206}" dt="2020-11-12T20:38:25.211" v="29" actId="20577"/>
          <ac:spMkLst>
            <pc:docMk/>
            <pc:sldMk cId="1252109907" sldId="259"/>
            <ac:spMk id="6" creationId="{2425B58C-323F-4E8E-B453-699498E207D0}"/>
          </ac:spMkLst>
        </pc:spChg>
      </pc:sldChg>
      <pc:sldChg chg="modSp">
        <pc:chgData name="Konrad Pazdan" userId="S::konpaz.341@edu.erzeszow.pl::7f4f2efe-dc9d-41ef-a77f-82ed43c72942" providerId="AD" clId="Web-{AA8B1F95-F237-EB13-81BA-30DB9A8F1206}" dt="2020-11-12T20:39:58.729" v="40" actId="14100"/>
        <pc:sldMkLst>
          <pc:docMk/>
          <pc:sldMk cId="1020939327" sldId="261"/>
        </pc:sldMkLst>
        <pc:spChg chg="mod">
          <ac:chgData name="Konrad Pazdan" userId="S::konpaz.341@edu.erzeszow.pl::7f4f2efe-dc9d-41ef-a77f-82ed43c72942" providerId="AD" clId="Web-{AA8B1F95-F237-EB13-81BA-30DB9A8F1206}" dt="2020-11-12T20:39:27.260" v="36" actId="14100"/>
          <ac:spMkLst>
            <pc:docMk/>
            <pc:sldMk cId="1020939327" sldId="261"/>
            <ac:spMk id="6" creationId="{686CBF9A-98B9-405E-9457-13E70BD0E183}"/>
          </ac:spMkLst>
        </pc:spChg>
        <pc:picChg chg="mod">
          <ac:chgData name="Konrad Pazdan" userId="S::konpaz.341@edu.erzeszow.pl::7f4f2efe-dc9d-41ef-a77f-82ed43c72942" providerId="AD" clId="Web-{AA8B1F95-F237-EB13-81BA-30DB9A8F1206}" dt="2020-11-12T20:39:58.729" v="40" actId="14100"/>
          <ac:picMkLst>
            <pc:docMk/>
            <pc:sldMk cId="1020939327" sldId="261"/>
            <ac:picMk id="30" creationId="{B417C7D9-EC9A-43D7-8B3C-4BA6D27826FA}"/>
          </ac:picMkLst>
        </pc:picChg>
      </pc:sldChg>
      <pc:sldChg chg="modSp">
        <pc:chgData name="Konrad Pazdan" userId="S::konpaz.341@edu.erzeszow.pl::7f4f2efe-dc9d-41ef-a77f-82ed43c72942" providerId="AD" clId="Web-{AA8B1F95-F237-EB13-81BA-30DB9A8F1206}" dt="2020-11-12T20:40:24.198" v="43" actId="14100"/>
        <pc:sldMkLst>
          <pc:docMk/>
          <pc:sldMk cId="3655480665" sldId="262"/>
        </pc:sldMkLst>
        <pc:spChg chg="mod">
          <ac:chgData name="Konrad Pazdan" userId="S::konpaz.341@edu.erzeszow.pl::7f4f2efe-dc9d-41ef-a77f-82ed43c72942" providerId="AD" clId="Web-{AA8B1F95-F237-EB13-81BA-30DB9A8F1206}" dt="2020-11-12T20:40:24.198" v="43" actId="14100"/>
          <ac:spMkLst>
            <pc:docMk/>
            <pc:sldMk cId="3655480665" sldId="262"/>
            <ac:spMk id="3" creationId="{C285FB08-3DD1-484B-BF90-DC84C225E0CF}"/>
          </ac:spMkLst>
        </pc:spChg>
        <pc:picChg chg="mod">
          <ac:chgData name="Konrad Pazdan" userId="S::konpaz.341@edu.erzeszow.pl::7f4f2efe-dc9d-41ef-a77f-82ed43c72942" providerId="AD" clId="Web-{AA8B1F95-F237-EB13-81BA-30DB9A8F1206}" dt="2020-11-12T20:39:46.573" v="39" actId="14100"/>
          <ac:picMkLst>
            <pc:docMk/>
            <pc:sldMk cId="3655480665" sldId="262"/>
            <ac:picMk id="7" creationId="{E2BAA5E2-9A9F-47DF-B2AE-5C041E35CC07}"/>
          </ac:picMkLst>
        </pc:picChg>
      </pc:sldChg>
      <pc:sldChg chg="modSp">
        <pc:chgData name="Konrad Pazdan" userId="S::konpaz.341@edu.erzeszow.pl::7f4f2efe-dc9d-41ef-a77f-82ed43c72942" providerId="AD" clId="Web-{AA8B1F95-F237-EB13-81BA-30DB9A8F1206}" dt="2020-11-12T20:42:59.718" v="74" actId="20577"/>
        <pc:sldMkLst>
          <pc:docMk/>
          <pc:sldMk cId="1915517627" sldId="263"/>
        </pc:sldMkLst>
        <pc:spChg chg="mod">
          <ac:chgData name="Konrad Pazdan" userId="S::konpaz.341@edu.erzeszow.pl::7f4f2efe-dc9d-41ef-a77f-82ed43c72942" providerId="AD" clId="Web-{AA8B1F95-F237-EB13-81BA-30DB9A8F1206}" dt="2020-11-12T20:42:59.718" v="74" actId="20577"/>
          <ac:spMkLst>
            <pc:docMk/>
            <pc:sldMk cId="1915517627" sldId="263"/>
            <ac:spMk id="3" creationId="{3A60F929-B121-4F68-B317-FF0C688CBE60}"/>
          </ac:spMkLst>
        </pc:spChg>
        <pc:picChg chg="mod">
          <ac:chgData name="Konrad Pazdan" userId="S::konpaz.341@edu.erzeszow.pl::7f4f2efe-dc9d-41ef-a77f-82ed43c72942" providerId="AD" clId="Web-{AA8B1F95-F237-EB13-81BA-30DB9A8F1206}" dt="2020-11-12T20:42:01.357" v="51" actId="1076"/>
          <ac:picMkLst>
            <pc:docMk/>
            <pc:sldMk cId="1915517627" sldId="263"/>
            <ac:picMk id="2" creationId="{0A3B6529-49A2-4177-A03F-DAC96A8850F0}"/>
          </ac:picMkLst>
        </pc:picChg>
      </pc:sldChg>
      <pc:sldChg chg="modSp">
        <pc:chgData name="Konrad Pazdan" userId="S::konpaz.341@edu.erzeszow.pl::7f4f2efe-dc9d-41ef-a77f-82ed43c72942" providerId="AD" clId="Web-{AA8B1F95-F237-EB13-81BA-30DB9A8F1206}" dt="2020-11-12T20:41:56.294" v="50" actId="20577"/>
        <pc:sldMkLst>
          <pc:docMk/>
          <pc:sldMk cId="4186690743" sldId="265"/>
        </pc:sldMkLst>
        <pc:spChg chg="mod">
          <ac:chgData name="Konrad Pazdan" userId="S::konpaz.341@edu.erzeszow.pl::7f4f2efe-dc9d-41ef-a77f-82ed43c72942" providerId="AD" clId="Web-{AA8B1F95-F237-EB13-81BA-30DB9A8F1206}" dt="2020-11-12T20:41:56.294" v="50" actId="20577"/>
          <ac:spMkLst>
            <pc:docMk/>
            <pc:sldMk cId="4186690743" sldId="265"/>
            <ac:spMk id="3" creationId="{CA923D70-B1F1-44F6-8705-E296DB45759F}"/>
          </ac:spMkLst>
        </pc:spChg>
        <pc:picChg chg="mod">
          <ac:chgData name="Konrad Pazdan" userId="S::konpaz.341@edu.erzeszow.pl::7f4f2efe-dc9d-41ef-a77f-82ed43c72942" providerId="AD" clId="Web-{AA8B1F95-F237-EB13-81BA-30DB9A8F1206}" dt="2020-11-12T20:41:13.106" v="44" actId="14100"/>
          <ac:picMkLst>
            <pc:docMk/>
            <pc:sldMk cId="4186690743" sldId="265"/>
            <ac:picMk id="4" creationId="{3C8310E0-6BBE-4231-98CA-01563E13218F}"/>
          </ac:picMkLst>
        </pc:picChg>
        <pc:picChg chg="mod">
          <ac:chgData name="Konrad Pazdan" userId="S::konpaz.341@edu.erzeszow.pl::7f4f2efe-dc9d-41ef-a77f-82ed43c72942" providerId="AD" clId="Web-{AA8B1F95-F237-EB13-81BA-30DB9A8F1206}" dt="2020-11-12T20:41:28.841" v="46" actId="1076"/>
          <ac:picMkLst>
            <pc:docMk/>
            <pc:sldMk cId="4186690743" sldId="265"/>
            <ac:picMk id="5" creationId="{C4AE3881-0CBA-463C-8FB3-A8DC5316A979}"/>
          </ac:picMkLst>
        </pc:picChg>
      </pc:sldChg>
      <pc:sldChg chg="modSp">
        <pc:chgData name="Konrad Pazdan" userId="S::konpaz.341@edu.erzeszow.pl::7f4f2efe-dc9d-41ef-a77f-82ed43c72942" providerId="AD" clId="Web-{AA8B1F95-F237-EB13-81BA-30DB9A8F1206}" dt="2020-11-12T20:43:27.343" v="85" actId="20577"/>
        <pc:sldMkLst>
          <pc:docMk/>
          <pc:sldMk cId="1804006907" sldId="266"/>
        </pc:sldMkLst>
        <pc:spChg chg="mod">
          <ac:chgData name="Konrad Pazdan" userId="S::konpaz.341@edu.erzeszow.pl::7f4f2efe-dc9d-41ef-a77f-82ed43c72942" providerId="AD" clId="Web-{AA8B1F95-F237-EB13-81BA-30DB9A8F1206}" dt="2020-11-12T20:43:27.343" v="85" actId="20577"/>
          <ac:spMkLst>
            <pc:docMk/>
            <pc:sldMk cId="1804006907" sldId="266"/>
            <ac:spMk id="3" creationId="{615FDAA4-7A5E-472A-8FDE-7B531EAFF795}"/>
          </ac:spMkLst>
        </pc:spChg>
      </pc:sldChg>
      <pc:sldChg chg="addSp delSp modSp">
        <pc:chgData name="Konrad Pazdan" userId="S::konpaz.341@edu.erzeszow.pl::7f4f2efe-dc9d-41ef-a77f-82ed43c72942" providerId="AD" clId="Web-{AA8B1F95-F237-EB13-81BA-30DB9A8F1206}" dt="2020-11-12T20:53:43.874" v="128" actId="14100"/>
        <pc:sldMkLst>
          <pc:docMk/>
          <pc:sldMk cId="241195772" sldId="267"/>
        </pc:sldMkLst>
        <pc:spChg chg="add del mod">
          <ac:chgData name="Konrad Pazdan" userId="S::konpaz.341@edu.erzeszow.pl::7f4f2efe-dc9d-41ef-a77f-82ed43c72942" providerId="AD" clId="Web-{AA8B1F95-F237-EB13-81BA-30DB9A8F1206}" dt="2020-11-12T20:51:30.792" v="108"/>
          <ac:spMkLst>
            <pc:docMk/>
            <pc:sldMk cId="241195772" sldId="267"/>
            <ac:spMk id="3" creationId="{F8F369DB-ED16-4105-8B5A-5DAC983B9C73}"/>
          </ac:spMkLst>
        </pc:spChg>
        <pc:spChg chg="mod">
          <ac:chgData name="Konrad Pazdan" userId="S::konpaz.341@edu.erzeszow.pl::7f4f2efe-dc9d-41ef-a77f-82ed43c72942" providerId="AD" clId="Web-{AA8B1F95-F237-EB13-81BA-30DB9A8F1206}" dt="2020-11-12T20:53:43.874" v="128" actId="14100"/>
          <ac:spMkLst>
            <pc:docMk/>
            <pc:sldMk cId="241195772" sldId="267"/>
            <ac:spMk id="5" creationId="{BF775712-15F7-428A-BEA0-09FDF3B215E3}"/>
          </ac:spMkLst>
        </pc:spChg>
      </pc:sldChg>
      <pc:sldChg chg="modSp">
        <pc:chgData name="Konrad Pazdan" userId="S::konpaz.341@edu.erzeszow.pl::7f4f2efe-dc9d-41ef-a77f-82ed43c72942" providerId="AD" clId="Web-{AA8B1F95-F237-EB13-81BA-30DB9A8F1206}" dt="2020-11-12T20:57:11.019" v="149" actId="20577"/>
        <pc:sldMkLst>
          <pc:docMk/>
          <pc:sldMk cId="2690331350" sldId="271"/>
        </pc:sldMkLst>
        <pc:spChg chg="mod">
          <ac:chgData name="Konrad Pazdan" userId="S::konpaz.341@edu.erzeszow.pl::7f4f2efe-dc9d-41ef-a77f-82ed43c72942" providerId="AD" clId="Web-{AA8B1F95-F237-EB13-81BA-30DB9A8F1206}" dt="2020-11-12T20:57:11.019" v="149" actId="20577"/>
          <ac:spMkLst>
            <pc:docMk/>
            <pc:sldMk cId="2690331350" sldId="271"/>
            <ac:spMk id="3" creationId="{3DDFAA62-DE65-40E6-B8FD-CA50C2664150}"/>
          </ac:spMkLst>
        </pc:spChg>
      </pc:sldChg>
      <pc:sldChg chg="modSp">
        <pc:chgData name="Konrad Pazdan" userId="S::konpaz.341@edu.erzeszow.pl::7f4f2efe-dc9d-41ef-a77f-82ed43c72942" providerId="AD" clId="Web-{AA8B1F95-F237-EB13-81BA-30DB9A8F1206}" dt="2020-11-12T20:56:22.362" v="146" actId="20577"/>
        <pc:sldMkLst>
          <pc:docMk/>
          <pc:sldMk cId="3301368704" sldId="272"/>
        </pc:sldMkLst>
        <pc:spChg chg="mod">
          <ac:chgData name="Konrad Pazdan" userId="S::konpaz.341@edu.erzeszow.pl::7f4f2efe-dc9d-41ef-a77f-82ed43c72942" providerId="AD" clId="Web-{AA8B1F95-F237-EB13-81BA-30DB9A8F1206}" dt="2020-11-12T20:56:22.362" v="146" actId="20577"/>
          <ac:spMkLst>
            <pc:docMk/>
            <pc:sldMk cId="3301368704" sldId="272"/>
            <ac:spMk id="5" creationId="{18ED2609-438A-4014-AD80-2209E37EEEAE}"/>
          </ac:spMkLst>
        </pc:spChg>
      </pc:sldChg>
      <pc:sldChg chg="addSp delSp modSp">
        <pc:chgData name="Konrad Pazdan" userId="S::konpaz.341@edu.erzeszow.pl::7f4f2efe-dc9d-41ef-a77f-82ed43c72942" providerId="AD" clId="Web-{AA8B1F95-F237-EB13-81BA-30DB9A8F1206}" dt="2020-11-12T21:03:41.888" v="159"/>
        <pc:sldMkLst>
          <pc:docMk/>
          <pc:sldMk cId="1709929584" sldId="276"/>
        </pc:sldMkLst>
        <pc:picChg chg="add del mod">
          <ac:chgData name="Konrad Pazdan" userId="S::konpaz.341@edu.erzeszow.pl::7f4f2efe-dc9d-41ef-a77f-82ed43c72942" providerId="AD" clId="Web-{AA8B1F95-F237-EB13-81BA-30DB9A8F1206}" dt="2020-11-12T21:02:57.965" v="156"/>
          <ac:picMkLst>
            <pc:docMk/>
            <pc:sldMk cId="1709929584" sldId="276"/>
            <ac:picMk id="4" creationId="{5B633CB3-6079-4B51-9DD2-489A90FE70C8}"/>
          </ac:picMkLst>
        </pc:picChg>
        <pc:picChg chg="add del mod">
          <ac:chgData name="Konrad Pazdan" userId="S::konpaz.341@edu.erzeszow.pl::7f4f2efe-dc9d-41ef-a77f-82ed43c72942" providerId="AD" clId="Web-{AA8B1F95-F237-EB13-81BA-30DB9A8F1206}" dt="2020-11-12T21:03:41.888" v="159"/>
          <ac:picMkLst>
            <pc:docMk/>
            <pc:sldMk cId="1709929584" sldId="276"/>
            <ac:picMk id="5" creationId="{2F6D1F26-13EC-4273-86AE-22332073D9E7}"/>
          </ac:picMkLst>
        </pc:picChg>
      </pc:sldChg>
    </pc:docChg>
  </pc:docChgLst>
  <pc:docChgLst>
    <pc:chgData name="Konrad Pazdan" userId="S::konpaz.341@edu.erzeszow.pl::7f4f2efe-dc9d-41ef-a77f-82ed43c72942" providerId="AD" clId="Web-{77EA2F7A-F1CB-473F-B5AE-E0DDBAB9FD41}"/>
    <pc:docChg chg="modSld">
      <pc:chgData name="Konrad Pazdan" userId="S::konpaz.341@edu.erzeszow.pl::7f4f2efe-dc9d-41ef-a77f-82ed43c72942" providerId="AD" clId="Web-{77EA2F7A-F1CB-473F-B5AE-E0DDBAB9FD41}" dt="2020-11-16T16:17:11.913" v="285" actId="14100"/>
      <pc:docMkLst>
        <pc:docMk/>
      </pc:docMkLst>
      <pc:sldChg chg="modSp">
        <pc:chgData name="Konrad Pazdan" userId="S::konpaz.341@edu.erzeszow.pl::7f4f2efe-dc9d-41ef-a77f-82ed43c72942" providerId="AD" clId="Web-{77EA2F7A-F1CB-473F-B5AE-E0DDBAB9FD41}" dt="2020-11-16T15:42:57.707" v="0" actId="20577"/>
        <pc:sldMkLst>
          <pc:docMk/>
          <pc:sldMk cId="1884033582" sldId="269"/>
        </pc:sldMkLst>
        <pc:spChg chg="mod">
          <ac:chgData name="Konrad Pazdan" userId="S::konpaz.341@edu.erzeszow.pl::7f4f2efe-dc9d-41ef-a77f-82ed43c72942" providerId="AD" clId="Web-{77EA2F7A-F1CB-473F-B5AE-E0DDBAB9FD41}" dt="2020-11-16T15:42:57.707" v="0" actId="20577"/>
          <ac:spMkLst>
            <pc:docMk/>
            <pc:sldMk cId="1884033582" sldId="269"/>
            <ac:spMk id="3" creationId="{201E1DFE-CC9C-4310-98A2-AE46985E13E3}"/>
          </ac:spMkLst>
        </pc:spChg>
      </pc:sldChg>
      <pc:sldChg chg="addSp delSp modSp mod setBg">
        <pc:chgData name="Konrad Pazdan" userId="S::konpaz.341@edu.erzeszow.pl::7f4f2efe-dc9d-41ef-a77f-82ed43c72942" providerId="AD" clId="Web-{77EA2F7A-F1CB-473F-B5AE-E0DDBAB9FD41}" dt="2020-11-16T16:17:11.913" v="285" actId="14100"/>
        <pc:sldMkLst>
          <pc:docMk/>
          <pc:sldMk cId="3781509350" sldId="270"/>
        </pc:sldMkLst>
        <pc:spChg chg="mod ord">
          <ac:chgData name="Konrad Pazdan" userId="S::konpaz.341@edu.erzeszow.pl::7f4f2efe-dc9d-41ef-a77f-82ed43c72942" providerId="AD" clId="Web-{77EA2F7A-F1CB-473F-B5AE-E0DDBAB9FD41}" dt="2020-11-16T16:17:11.913" v="285" actId="14100"/>
          <ac:spMkLst>
            <pc:docMk/>
            <pc:sldMk cId="3781509350" sldId="270"/>
            <ac:spMk id="5" creationId="{B6538014-07BD-4FC8-85BE-2D030948B939}"/>
          </ac:spMkLst>
        </pc:spChg>
        <pc:spChg chg="del">
          <ac:chgData name="Konrad Pazdan" userId="S::konpaz.341@edu.erzeszow.pl::7f4f2efe-dc9d-41ef-a77f-82ed43c72942" providerId="AD" clId="Web-{77EA2F7A-F1CB-473F-B5AE-E0DDBAB9FD41}" dt="2020-11-16T15:49:40.248" v="29"/>
          <ac:spMkLst>
            <pc:docMk/>
            <pc:sldMk cId="3781509350" sldId="270"/>
            <ac:spMk id="9" creationId="{5FDF4720-5445-47BE-89FE-E40D1AE6F619}"/>
          </ac:spMkLst>
        </pc:spChg>
        <pc:spChg chg="del">
          <ac:chgData name="Konrad Pazdan" userId="S::konpaz.341@edu.erzeszow.pl::7f4f2efe-dc9d-41ef-a77f-82ed43c72942" providerId="AD" clId="Web-{77EA2F7A-F1CB-473F-B5AE-E0DDBAB9FD41}" dt="2020-11-16T15:49:40.248" v="29"/>
          <ac:spMkLst>
            <pc:docMk/>
            <pc:sldMk cId="3781509350" sldId="270"/>
            <ac:spMk id="14" creationId="{AC8710B4-A815-4082-9E4F-F13A0007090C}"/>
          </ac:spMkLst>
        </pc:spChg>
        <pc:spChg chg="add del">
          <ac:chgData name="Konrad Pazdan" userId="S::konpaz.341@edu.erzeszow.pl::7f4f2efe-dc9d-41ef-a77f-82ed43c72942" providerId="AD" clId="Web-{77EA2F7A-F1CB-473F-B5AE-E0DDBAB9FD41}" dt="2020-11-16T16:08:47.151" v="202"/>
          <ac:spMkLst>
            <pc:docMk/>
            <pc:sldMk cId="3781509350" sldId="270"/>
            <ac:spMk id="19" creationId="{9B76D444-2756-434F-AE61-96D69830C13E}"/>
          </ac:spMkLst>
        </pc:spChg>
        <pc:spChg chg="add del">
          <ac:chgData name="Konrad Pazdan" userId="S::konpaz.341@edu.erzeszow.pl::7f4f2efe-dc9d-41ef-a77f-82ed43c72942" providerId="AD" clId="Web-{77EA2F7A-F1CB-473F-B5AE-E0DDBAB9FD41}" dt="2020-11-16T16:07:45.243" v="199"/>
          <ac:spMkLst>
            <pc:docMk/>
            <pc:sldMk cId="3781509350" sldId="270"/>
            <ac:spMk id="23" creationId="{A3BAF07C-C39E-42EB-BB22-8D46691D9735}"/>
          </ac:spMkLst>
        </pc:spChg>
        <pc:spChg chg="add del">
          <ac:chgData name="Konrad Pazdan" userId="S::konpaz.341@edu.erzeszow.pl::7f4f2efe-dc9d-41ef-a77f-82ed43c72942" providerId="AD" clId="Web-{77EA2F7A-F1CB-473F-B5AE-E0DDBAB9FD41}" dt="2020-11-16T16:08:47.135" v="201"/>
          <ac:spMkLst>
            <pc:docMk/>
            <pc:sldMk cId="3781509350" sldId="270"/>
            <ac:spMk id="25" creationId="{A86541C6-61B1-4DAA-B57A-EAF3F24F0491}"/>
          </ac:spMkLst>
        </pc:spChg>
        <pc:spChg chg="add del">
          <ac:chgData name="Konrad Pazdan" userId="S::konpaz.341@edu.erzeszow.pl::7f4f2efe-dc9d-41ef-a77f-82ed43c72942" providerId="AD" clId="Web-{77EA2F7A-F1CB-473F-B5AE-E0DDBAB9FD41}" dt="2020-11-16T16:07:32.352" v="197"/>
          <ac:spMkLst>
            <pc:docMk/>
            <pc:sldMk cId="3781509350" sldId="270"/>
            <ac:spMk id="26" creationId="{B5809B1F-0726-44C0-B0A1-7FCE2A129E20}"/>
          </ac:spMkLst>
        </pc:spChg>
        <pc:spChg chg="add del">
          <ac:chgData name="Konrad Pazdan" userId="S::konpaz.341@edu.erzeszow.pl::7f4f2efe-dc9d-41ef-a77f-82ed43c72942" providerId="AD" clId="Web-{77EA2F7A-F1CB-473F-B5AE-E0DDBAB9FD41}" dt="2020-11-16T16:08:47.135" v="201"/>
          <ac:spMkLst>
            <pc:docMk/>
            <pc:sldMk cId="3781509350" sldId="270"/>
            <ac:spMk id="27" creationId="{71750011-2006-46BB-AFDE-C6E461752333}"/>
          </ac:spMkLst>
        </pc:spChg>
        <pc:spChg chg="add del">
          <ac:chgData name="Konrad Pazdan" userId="S::konpaz.341@edu.erzeszow.pl::7f4f2efe-dc9d-41ef-a77f-82ed43c72942" providerId="AD" clId="Web-{77EA2F7A-F1CB-473F-B5AE-E0DDBAB9FD41}" dt="2020-11-16T16:07:32.352" v="197"/>
          <ac:spMkLst>
            <pc:docMk/>
            <pc:sldMk cId="3781509350" sldId="270"/>
            <ac:spMk id="28" creationId="{26EE9A0B-C601-4E3F-8541-29CA20DE1186}"/>
          </ac:spMkLst>
        </pc:spChg>
        <pc:spChg chg="add del">
          <ac:chgData name="Konrad Pazdan" userId="S::konpaz.341@edu.erzeszow.pl::7f4f2efe-dc9d-41ef-a77f-82ed43c72942" providerId="AD" clId="Web-{77EA2F7A-F1CB-473F-B5AE-E0DDBAB9FD41}" dt="2020-11-16T16:13:34.971" v="252"/>
          <ac:spMkLst>
            <pc:docMk/>
            <pc:sldMk cId="3781509350" sldId="270"/>
            <ac:spMk id="29" creationId="{2C6A2225-94AF-4BC4-98F4-77746E7B10A9}"/>
          </ac:spMkLst>
        </pc:spChg>
        <pc:spChg chg="add del">
          <ac:chgData name="Konrad Pazdan" userId="S::konpaz.341@edu.erzeszow.pl::7f4f2efe-dc9d-41ef-a77f-82ed43c72942" providerId="AD" clId="Web-{77EA2F7A-F1CB-473F-B5AE-E0DDBAB9FD41}" dt="2020-11-16T16:13:34.971" v="252"/>
          <ac:spMkLst>
            <pc:docMk/>
            <pc:sldMk cId="3781509350" sldId="270"/>
            <ac:spMk id="30" creationId="{648F5915-2CE1-4F74-88C5-D4366893D2DF}"/>
          </ac:spMkLst>
        </pc:spChg>
        <pc:spChg chg="add del">
          <ac:chgData name="Konrad Pazdan" userId="S::konpaz.341@edu.erzeszow.pl::7f4f2efe-dc9d-41ef-a77f-82ed43c72942" providerId="AD" clId="Web-{77EA2F7A-F1CB-473F-B5AE-E0DDBAB9FD41}" dt="2020-11-16T16:13:34.955" v="251"/>
          <ac:spMkLst>
            <pc:docMk/>
            <pc:sldMk cId="3781509350" sldId="270"/>
            <ac:spMk id="32" creationId="{CF62D2A7-8207-488C-9F46-316BA81A16C8}"/>
          </ac:spMkLst>
        </pc:spChg>
        <pc:spChg chg="add">
          <ac:chgData name="Konrad Pazdan" userId="S::konpaz.341@edu.erzeszow.pl::7f4f2efe-dc9d-41ef-a77f-82ed43c72942" providerId="AD" clId="Web-{77EA2F7A-F1CB-473F-B5AE-E0DDBAB9FD41}" dt="2020-11-16T16:13:34.971" v="252"/>
          <ac:spMkLst>
            <pc:docMk/>
            <pc:sldMk cId="3781509350" sldId="270"/>
            <ac:spMk id="33" creationId="{432691CC-4AB8-48AF-B822-EBF7F4E9E6CD}"/>
          </ac:spMkLst>
        </pc:spChg>
        <pc:spChg chg="add">
          <ac:chgData name="Konrad Pazdan" userId="S::konpaz.341@edu.erzeszow.pl::7f4f2efe-dc9d-41ef-a77f-82ed43c72942" providerId="AD" clId="Web-{77EA2F7A-F1CB-473F-B5AE-E0DDBAB9FD41}" dt="2020-11-16T16:13:34.971" v="252"/>
          <ac:spMkLst>
            <pc:docMk/>
            <pc:sldMk cId="3781509350" sldId="270"/>
            <ac:spMk id="34" creationId="{D6A8E1B4-B839-4C58-B08A-F0B09458080B}"/>
          </ac:spMkLst>
        </pc:spChg>
        <pc:spChg chg="add del">
          <ac:chgData name="Konrad Pazdan" userId="S::konpaz.341@edu.erzeszow.pl::7f4f2efe-dc9d-41ef-a77f-82ed43c72942" providerId="AD" clId="Web-{77EA2F7A-F1CB-473F-B5AE-E0DDBAB9FD41}" dt="2020-11-16T16:13:27.252" v="249"/>
          <ac:spMkLst>
            <pc:docMk/>
            <pc:sldMk cId="3781509350" sldId="270"/>
            <ac:spMk id="35" creationId="{A3BAF07C-C39E-42EB-BB22-8D46691D9735}"/>
          </ac:spMkLst>
        </pc:spChg>
        <pc:grpChg chg="add del">
          <ac:chgData name="Konrad Pazdan" userId="S::konpaz.341@edu.erzeszow.pl::7f4f2efe-dc9d-41ef-a77f-82ed43c72942" providerId="AD" clId="Web-{77EA2F7A-F1CB-473F-B5AE-E0DDBAB9FD41}" dt="2020-11-16T16:07:45.243" v="199"/>
          <ac:grpSpMkLst>
            <pc:docMk/>
            <pc:sldMk cId="3781509350" sldId="270"/>
            <ac:grpSpMk id="24" creationId="{D8E9CF54-0466-4261-9E62-0249E60E1886}"/>
          </ac:grpSpMkLst>
        </pc:grpChg>
        <pc:grpChg chg="add del">
          <ac:chgData name="Konrad Pazdan" userId="S::konpaz.341@edu.erzeszow.pl::7f4f2efe-dc9d-41ef-a77f-82ed43c72942" providerId="AD" clId="Web-{77EA2F7A-F1CB-473F-B5AE-E0DDBAB9FD41}" dt="2020-11-16T16:13:27.252" v="249"/>
          <ac:grpSpMkLst>
            <pc:docMk/>
            <pc:sldMk cId="3781509350" sldId="270"/>
            <ac:grpSpMk id="37" creationId="{D8E9CF54-0466-4261-9E62-0249E60E1886}"/>
          </ac:grpSpMkLst>
        </pc:grpChg>
        <pc:picChg chg="add mod ord">
          <ac:chgData name="Konrad Pazdan" userId="S::konpaz.341@edu.erzeszow.pl::7f4f2efe-dc9d-41ef-a77f-82ed43c72942" providerId="AD" clId="Web-{77EA2F7A-F1CB-473F-B5AE-E0DDBAB9FD41}" dt="2020-11-16T16:13:34.971" v="252"/>
          <ac:picMkLst>
            <pc:docMk/>
            <pc:sldMk cId="3781509350" sldId="270"/>
            <ac:picMk id="2" creationId="{CD06CF58-A096-4D26-B06A-6E7C33235AB9}"/>
          </ac:picMkLst>
        </pc:picChg>
        <pc:picChg chg="mod ord">
          <ac:chgData name="Konrad Pazdan" userId="S::konpaz.341@edu.erzeszow.pl::7f4f2efe-dc9d-41ef-a77f-82ed43c72942" providerId="AD" clId="Web-{77EA2F7A-F1CB-473F-B5AE-E0DDBAB9FD41}" dt="2020-11-16T16:13:34.971" v="252"/>
          <ac:picMkLst>
            <pc:docMk/>
            <pc:sldMk cId="3781509350" sldId="270"/>
            <ac:picMk id="7" creationId="{61812363-6BE2-422A-9C4A-2832B92ED225}"/>
          </ac:picMkLst>
        </pc:picChg>
        <pc:cxnChg chg="add del">
          <ac:chgData name="Konrad Pazdan" userId="S::konpaz.341@edu.erzeszow.pl::7f4f2efe-dc9d-41ef-a77f-82ed43c72942" providerId="AD" clId="Web-{77EA2F7A-F1CB-473F-B5AE-E0DDBAB9FD41}" dt="2020-11-16T16:08:47.151" v="202"/>
          <ac:cxnSpMkLst>
            <pc:docMk/>
            <pc:sldMk cId="3781509350" sldId="270"/>
            <ac:cxnSpMk id="21" creationId="{CF8F36E2-BBE5-43FE-822F-AD8CAE08C071}"/>
          </ac:cxnSpMkLst>
        </pc:cxnChg>
      </pc:sldChg>
      <pc:sldChg chg="addSp delSp modSp mod setBg setClrOvrMap">
        <pc:chgData name="Konrad Pazdan" userId="S::konpaz.341@edu.erzeszow.pl::7f4f2efe-dc9d-41ef-a77f-82ed43c72942" providerId="AD" clId="Web-{77EA2F7A-F1CB-473F-B5AE-E0DDBAB9FD41}" dt="2020-11-16T15:48:11.012" v="28" actId="20577"/>
        <pc:sldMkLst>
          <pc:docMk/>
          <pc:sldMk cId="3301368704" sldId="272"/>
        </pc:sldMkLst>
        <pc:spChg chg="mod">
          <ac:chgData name="Konrad Pazdan" userId="S::konpaz.341@edu.erzeszow.pl::7f4f2efe-dc9d-41ef-a77f-82ed43c72942" providerId="AD" clId="Web-{77EA2F7A-F1CB-473F-B5AE-E0DDBAB9FD41}" dt="2020-11-16T15:48:11.012" v="28" actId="20577"/>
          <ac:spMkLst>
            <pc:docMk/>
            <pc:sldMk cId="3301368704" sldId="272"/>
            <ac:spMk id="5" creationId="{18ED2609-438A-4014-AD80-2209E37EEEAE}"/>
          </ac:spMkLst>
        </pc:spChg>
        <pc:spChg chg="add del">
          <ac:chgData name="Konrad Pazdan" userId="S::konpaz.341@edu.erzeszow.pl::7f4f2efe-dc9d-41ef-a77f-82ed43c72942" providerId="AD" clId="Web-{77EA2F7A-F1CB-473F-B5AE-E0DDBAB9FD41}" dt="2020-11-16T15:45:45.539" v="9"/>
          <ac:spMkLst>
            <pc:docMk/>
            <pc:sldMk cId="3301368704" sldId="272"/>
            <ac:spMk id="9" creationId="{ED4D6CE2-C4FB-4B4D-991A-84C9705CD762}"/>
          </ac:spMkLst>
        </pc:spChg>
        <pc:spChg chg="add del">
          <ac:chgData name="Konrad Pazdan" userId="S::konpaz.341@edu.erzeszow.pl::7f4f2efe-dc9d-41ef-a77f-82ed43c72942" providerId="AD" clId="Web-{77EA2F7A-F1CB-473F-B5AE-E0DDBAB9FD41}" dt="2020-11-16T15:46:12.446" v="12"/>
          <ac:spMkLst>
            <pc:docMk/>
            <pc:sldMk cId="3301368704" sldId="272"/>
            <ac:spMk id="10" creationId="{09C509D2-0C1A-47B8-89C1-D3AB17D45256}"/>
          </ac:spMkLst>
        </pc:spChg>
        <pc:spChg chg="add del">
          <ac:chgData name="Konrad Pazdan" userId="S::konpaz.341@edu.erzeszow.pl::7f4f2efe-dc9d-41ef-a77f-82ed43c72942" providerId="AD" clId="Web-{77EA2F7A-F1CB-473F-B5AE-E0DDBAB9FD41}" dt="2020-11-16T15:47:11.026" v="16"/>
          <ac:spMkLst>
            <pc:docMk/>
            <pc:sldMk cId="3301368704" sldId="272"/>
            <ac:spMk id="11" creationId="{ED4D6CE2-C4FB-4B4D-991A-84C9705CD762}"/>
          </ac:spMkLst>
        </pc:spChg>
        <pc:spChg chg="add">
          <ac:chgData name="Konrad Pazdan" userId="S::konpaz.341@edu.erzeszow.pl::7f4f2efe-dc9d-41ef-a77f-82ed43c72942" providerId="AD" clId="Web-{77EA2F7A-F1CB-473F-B5AE-E0DDBAB9FD41}" dt="2020-11-16T15:47:11.026" v="17"/>
          <ac:spMkLst>
            <pc:docMk/>
            <pc:sldMk cId="3301368704" sldId="272"/>
            <ac:spMk id="15" creationId="{10A05691-F36F-44DD-904C-144D68CAF7BD}"/>
          </ac:spMkLst>
        </pc:spChg>
        <pc:spChg chg="add del">
          <ac:chgData name="Konrad Pazdan" userId="S::konpaz.341@edu.erzeszow.pl::7f4f2efe-dc9d-41ef-a77f-82ed43c72942" providerId="AD" clId="Web-{77EA2F7A-F1CB-473F-B5AE-E0DDBAB9FD41}" dt="2020-11-16T15:45:45.539" v="8"/>
          <ac:spMkLst>
            <pc:docMk/>
            <pc:sldMk cId="3301368704" sldId="272"/>
            <ac:spMk id="16" creationId="{7521DD34-C6F2-4402-9A01-962807DB6569}"/>
          </ac:spMkLst>
        </pc:spChg>
        <pc:spChg chg="add del">
          <ac:chgData name="Konrad Pazdan" userId="S::konpaz.341@edu.erzeszow.pl::7f4f2efe-dc9d-41ef-a77f-82ed43c72942" providerId="AD" clId="Web-{77EA2F7A-F1CB-473F-B5AE-E0DDBAB9FD41}" dt="2020-11-16T15:45:05.179" v="4"/>
          <ac:spMkLst>
            <pc:docMk/>
            <pc:sldMk cId="3301368704" sldId="272"/>
            <ac:spMk id="19" creationId="{09C509D2-0C1A-47B8-89C1-D3AB17D45256}"/>
          </ac:spMkLst>
        </pc:spChg>
        <pc:picChg chg="add mod ord">
          <ac:chgData name="Konrad Pazdan" userId="S::konpaz.341@edu.erzeszow.pl::7f4f2efe-dc9d-41ef-a77f-82ed43c72942" providerId="AD" clId="Web-{77EA2F7A-F1CB-473F-B5AE-E0DDBAB9FD41}" dt="2020-11-16T15:47:37.167" v="20" actId="14100"/>
          <ac:picMkLst>
            <pc:docMk/>
            <pc:sldMk cId="3301368704" sldId="272"/>
            <ac:picMk id="2" creationId="{7D4F5419-B6DA-4E1A-B635-01ACFB793961}"/>
          </ac:picMkLst>
        </pc:picChg>
        <pc:picChg chg="mod ord">
          <ac:chgData name="Konrad Pazdan" userId="S::konpaz.341@edu.erzeszow.pl::7f4f2efe-dc9d-41ef-a77f-82ed43c72942" providerId="AD" clId="Web-{77EA2F7A-F1CB-473F-B5AE-E0DDBAB9FD41}" dt="2020-11-16T15:47:11.026" v="17"/>
          <ac:picMkLst>
            <pc:docMk/>
            <pc:sldMk cId="3301368704" sldId="272"/>
            <ac:picMk id="3" creationId="{44F0E912-3DB7-4E8F-A237-03872B50BFD9}"/>
          </ac:picMkLst>
        </pc:picChg>
        <pc:picChg chg="del">
          <ac:chgData name="Konrad Pazdan" userId="S::konpaz.341@edu.erzeszow.pl::7f4f2efe-dc9d-41ef-a77f-82ed43c72942" providerId="AD" clId="Web-{77EA2F7A-F1CB-473F-B5AE-E0DDBAB9FD41}" dt="2020-11-16T15:44:15.756" v="1"/>
          <ac:picMkLst>
            <pc:docMk/>
            <pc:sldMk cId="3301368704" sldId="272"/>
            <ac:picMk id="4" creationId="{E326EDF9-257E-4F3C-A7A8-0B75EFF733C1}"/>
          </ac:picMkLst>
        </pc:picChg>
        <pc:picChg chg="mod ord">
          <ac:chgData name="Konrad Pazdan" userId="S::konpaz.341@edu.erzeszow.pl::7f4f2efe-dc9d-41ef-a77f-82ed43c72942" providerId="AD" clId="Web-{77EA2F7A-F1CB-473F-B5AE-E0DDBAB9FD41}" dt="2020-11-16T15:47:29.370" v="19" actId="14100"/>
          <ac:picMkLst>
            <pc:docMk/>
            <pc:sldMk cId="3301368704" sldId="272"/>
            <ac:picMk id="7" creationId="{4408CF75-6850-4C7D-A13C-F441A5867D5F}"/>
          </ac:picMkLst>
        </pc:picChg>
        <pc:cxnChg chg="add del">
          <ac:chgData name="Konrad Pazdan" userId="S::konpaz.341@edu.erzeszow.pl::7f4f2efe-dc9d-41ef-a77f-82ed43c72942" providerId="AD" clId="Web-{77EA2F7A-F1CB-473F-B5AE-E0DDBAB9FD41}" dt="2020-11-16T15:47:11.026" v="16"/>
          <ac:cxnSpMkLst>
            <pc:docMk/>
            <pc:sldMk cId="3301368704" sldId="272"/>
            <ac:cxnSpMk id="13" creationId="{11A9DAB5-E11B-41CA-85F3-20711F79027B}"/>
          </ac:cxnSpMkLst>
        </pc:cxnChg>
        <pc:cxnChg chg="add del">
          <ac:chgData name="Konrad Pazdan" userId="S::konpaz.341@edu.erzeszow.pl::7f4f2efe-dc9d-41ef-a77f-82ed43c72942" providerId="AD" clId="Web-{77EA2F7A-F1CB-473F-B5AE-E0DDBAB9FD41}" dt="2020-11-16T15:45:45.539" v="9"/>
          <ac:cxnSpMkLst>
            <pc:docMk/>
            <pc:sldMk cId="3301368704" sldId="272"/>
            <ac:cxnSpMk id="14" creationId="{11A9DAB5-E11B-41CA-85F3-20711F79027B}"/>
          </ac:cxnSpMkLst>
        </pc:cxnChg>
        <pc:cxnChg chg="add">
          <ac:chgData name="Konrad Pazdan" userId="S::konpaz.341@edu.erzeszow.pl::7f4f2efe-dc9d-41ef-a77f-82ed43c72942" providerId="AD" clId="Web-{77EA2F7A-F1CB-473F-B5AE-E0DDBAB9FD41}" dt="2020-11-16T15:47:11.026" v="17"/>
          <ac:cxnSpMkLst>
            <pc:docMk/>
            <pc:sldMk cId="3301368704" sldId="272"/>
            <ac:cxnSpMk id="18" creationId="{1A9CF0DD-5937-4172-BD2C-9579BD31DD5B}"/>
          </ac:cxnSpMkLst>
        </pc:cxnChg>
      </pc:sldChg>
    </pc:docChg>
  </pc:docChgLst>
  <pc:docChgLst>
    <pc:chgData name="Konrad Pazdan" userId="S::konpaz.341@edu.erzeszow.pl::7f4f2efe-dc9d-41ef-a77f-82ed43c72942" providerId="AD" clId="Web-{54209300-2EC1-C96C-86A4-1F97D9785EF9}"/>
    <pc:docChg chg="addSld modSld">
      <pc:chgData name="Konrad Pazdan" userId="S::konpaz.341@edu.erzeszow.pl::7f4f2efe-dc9d-41ef-a77f-82ed43c72942" providerId="AD" clId="Web-{54209300-2EC1-C96C-86A4-1F97D9785EF9}" dt="2020-11-12T13:19:27.198" v="185" actId="20577"/>
      <pc:docMkLst>
        <pc:docMk/>
      </pc:docMkLst>
      <pc:sldChg chg="modSp">
        <pc:chgData name="Konrad Pazdan" userId="S::konpaz.341@edu.erzeszow.pl::7f4f2efe-dc9d-41ef-a77f-82ed43c72942" providerId="AD" clId="Web-{54209300-2EC1-C96C-86A4-1F97D9785EF9}" dt="2020-11-12T13:14:38.239" v="27" actId="20577"/>
        <pc:sldMkLst>
          <pc:docMk/>
          <pc:sldMk cId="3781509350" sldId="270"/>
        </pc:sldMkLst>
        <pc:spChg chg="mod">
          <ac:chgData name="Konrad Pazdan" userId="S::konpaz.341@edu.erzeszow.pl::7f4f2efe-dc9d-41ef-a77f-82ed43c72942" providerId="AD" clId="Web-{54209300-2EC1-C96C-86A4-1F97D9785EF9}" dt="2020-11-12T13:14:38.239" v="27" actId="20577"/>
          <ac:spMkLst>
            <pc:docMk/>
            <pc:sldMk cId="3781509350" sldId="270"/>
            <ac:spMk id="5" creationId="{B6538014-07BD-4FC8-85BE-2D030948B939}"/>
          </ac:spMkLst>
        </pc:spChg>
      </pc:sldChg>
      <pc:sldChg chg="addSp delSp modSp">
        <pc:chgData name="Konrad Pazdan" userId="S::konpaz.341@edu.erzeszow.pl::7f4f2efe-dc9d-41ef-a77f-82ed43c72942" providerId="AD" clId="Web-{54209300-2EC1-C96C-86A4-1F97D9785EF9}" dt="2020-11-12T13:17:28.930" v="107" actId="20577"/>
        <pc:sldMkLst>
          <pc:docMk/>
          <pc:sldMk cId="1654706958" sldId="274"/>
        </pc:sldMkLst>
        <pc:spChg chg="del">
          <ac:chgData name="Konrad Pazdan" userId="S::konpaz.341@edu.erzeszow.pl::7f4f2efe-dc9d-41ef-a77f-82ed43c72942" providerId="AD" clId="Web-{54209300-2EC1-C96C-86A4-1F97D9785EF9}" dt="2020-11-12T13:15:49.443" v="35"/>
          <ac:spMkLst>
            <pc:docMk/>
            <pc:sldMk cId="1654706958" sldId="274"/>
            <ac:spMk id="2" creationId="{64C96751-5102-40ED-A6AB-9D6EEDE94BDC}"/>
          </ac:spMkLst>
        </pc:spChg>
        <pc:spChg chg="mod">
          <ac:chgData name="Konrad Pazdan" userId="S::konpaz.341@edu.erzeszow.pl::7f4f2efe-dc9d-41ef-a77f-82ed43c72942" providerId="AD" clId="Web-{54209300-2EC1-C96C-86A4-1F97D9785EF9}" dt="2020-11-12T13:17:28.930" v="107" actId="20577"/>
          <ac:spMkLst>
            <pc:docMk/>
            <pc:sldMk cId="1654706958" sldId="274"/>
            <ac:spMk id="3" creationId="{EC38829C-3CF9-45F2-BE6F-614F77AEC453}"/>
          </ac:spMkLst>
        </pc:spChg>
        <pc:picChg chg="add del">
          <ac:chgData name="Konrad Pazdan" userId="S::konpaz.341@edu.erzeszow.pl::7f4f2efe-dc9d-41ef-a77f-82ed43c72942" providerId="AD" clId="Web-{54209300-2EC1-C96C-86A4-1F97D9785EF9}" dt="2020-11-12T13:15:21.161" v="30"/>
          <ac:picMkLst>
            <pc:docMk/>
            <pc:sldMk cId="1654706958" sldId="274"/>
            <ac:picMk id="5" creationId="{9BD85D01-E31F-4618-95BF-64491EAAD328}"/>
          </ac:picMkLst>
        </pc:picChg>
      </pc:sldChg>
      <pc:sldChg chg="delSp modSp new">
        <pc:chgData name="Konrad Pazdan" userId="S::konpaz.341@edu.erzeszow.pl::7f4f2efe-dc9d-41ef-a77f-82ed43c72942" providerId="AD" clId="Web-{54209300-2EC1-C96C-86A4-1F97D9785EF9}" dt="2020-11-12T13:19:27.198" v="184" actId="20577"/>
        <pc:sldMkLst>
          <pc:docMk/>
          <pc:sldMk cId="2186094878" sldId="275"/>
        </pc:sldMkLst>
        <pc:spChg chg="del">
          <ac:chgData name="Konrad Pazdan" userId="S::konpaz.341@edu.erzeszow.pl::7f4f2efe-dc9d-41ef-a77f-82ed43c72942" providerId="AD" clId="Web-{54209300-2EC1-C96C-86A4-1F97D9785EF9}" dt="2020-11-12T13:17:51.180" v="111"/>
          <ac:spMkLst>
            <pc:docMk/>
            <pc:sldMk cId="2186094878" sldId="275"/>
            <ac:spMk id="2" creationId="{381E4239-51D8-4159-AFDD-55FAC5DF725A}"/>
          </ac:spMkLst>
        </pc:spChg>
        <pc:spChg chg="mod">
          <ac:chgData name="Konrad Pazdan" userId="S::konpaz.341@edu.erzeszow.pl::7f4f2efe-dc9d-41ef-a77f-82ed43c72942" providerId="AD" clId="Web-{54209300-2EC1-C96C-86A4-1F97D9785EF9}" dt="2020-11-12T13:19:27.198" v="184" actId="20577"/>
          <ac:spMkLst>
            <pc:docMk/>
            <pc:sldMk cId="2186094878" sldId="275"/>
            <ac:spMk id="3" creationId="{C41A8945-60EF-449C-A5B6-3E4D6A5795F7}"/>
          </ac:spMkLst>
        </pc:spChg>
      </pc:sldChg>
    </pc:docChg>
  </pc:docChgLst>
  <pc:docChgLst>
    <pc:chgData name="Konrad Pazdan" userId="S::konpaz.341@edu.erzeszow.pl::7f4f2efe-dc9d-41ef-a77f-82ed43c72942" providerId="AD" clId="Web-{A516255F-E0D8-4B0D-BC61-62B76E388F24}"/>
    <pc:docChg chg="addSld delSld modSld sldOrd">
      <pc:chgData name="Konrad Pazdan" userId="S::konpaz.341@edu.erzeszow.pl::7f4f2efe-dc9d-41ef-a77f-82ed43c72942" providerId="AD" clId="Web-{A516255F-E0D8-4B0D-BC61-62B76E388F24}" dt="2020-11-12T13:10:03.456" v="1862" actId="1076"/>
      <pc:docMkLst>
        <pc:docMk/>
      </pc:docMkLst>
      <pc:sldChg chg="addSp delSp modSp del mod ord setBg">
        <pc:chgData name="Konrad Pazdan" userId="S::konpaz.341@edu.erzeszow.pl::7f4f2efe-dc9d-41ef-a77f-82ed43c72942" providerId="AD" clId="Web-{A516255F-E0D8-4B0D-BC61-62B76E388F24}" dt="2020-11-12T09:30:44.426" v="381"/>
        <pc:sldMkLst>
          <pc:docMk/>
          <pc:sldMk cId="650317164" sldId="256"/>
        </pc:sldMkLst>
        <pc:spChg chg="mod">
          <ac:chgData name="Konrad Pazdan" userId="S::konpaz.341@edu.erzeszow.pl::7f4f2efe-dc9d-41ef-a77f-82ed43c72942" providerId="AD" clId="Web-{A516255F-E0D8-4B0D-BC61-62B76E388F24}" dt="2020-11-12T09:30:33.676" v="380" actId="14100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Konrad Pazdan" userId="S::konpaz.341@edu.erzeszow.pl::7f4f2efe-dc9d-41ef-a77f-82ed43c72942" providerId="AD" clId="Web-{A516255F-E0D8-4B0D-BC61-62B76E388F24}" dt="2020-11-12T08:08:27.975" v="77"/>
          <ac:spMkLst>
            <pc:docMk/>
            <pc:sldMk cId="650317164" sldId="256"/>
            <ac:spMk id="3" creationId="{00000000-0000-0000-0000-000000000000}"/>
          </ac:spMkLst>
        </pc:spChg>
        <pc:spChg chg="add">
          <ac:chgData name="Konrad Pazdan" userId="S::konpaz.341@edu.erzeszow.pl::7f4f2efe-dc9d-41ef-a77f-82ed43c72942" providerId="AD" clId="Web-{A516255F-E0D8-4B0D-BC61-62B76E388F24}" dt="2020-11-12T08:08:27.975" v="77"/>
          <ac:spMkLst>
            <pc:docMk/>
            <pc:sldMk cId="650317164" sldId="256"/>
            <ac:spMk id="9" creationId="{87CC2527-562A-4F69-B487-4371E5B243E7}"/>
          </ac:spMkLst>
        </pc:spChg>
        <pc:picChg chg="add del mod ord">
          <ac:chgData name="Konrad Pazdan" userId="S::konpaz.341@edu.erzeszow.pl::7f4f2efe-dc9d-41ef-a77f-82ed43c72942" providerId="AD" clId="Web-{A516255F-E0D8-4B0D-BC61-62B76E388F24}" dt="2020-11-12T09:30:25.754" v="379"/>
          <ac:picMkLst>
            <pc:docMk/>
            <pc:sldMk cId="650317164" sldId="256"/>
            <ac:picMk id="4" creationId="{A20F6F0E-CD13-44B3-B8F4-92EC23DAB514}"/>
          </ac:picMkLst>
        </pc:picChg>
        <pc:cxnChg chg="add">
          <ac:chgData name="Konrad Pazdan" userId="S::konpaz.341@edu.erzeszow.pl::7f4f2efe-dc9d-41ef-a77f-82ed43c72942" providerId="AD" clId="Web-{A516255F-E0D8-4B0D-BC61-62B76E388F24}" dt="2020-11-12T08:08:27.975" v="77"/>
          <ac:cxnSpMkLst>
            <pc:docMk/>
            <pc:sldMk cId="650317164" sldId="256"/>
            <ac:cxnSpMk id="11" creationId="{BCDAEC91-5BCE-4B55-9CC0-43EF94CB734B}"/>
          </ac:cxnSpMkLst>
        </pc:cxnChg>
      </pc:sldChg>
      <pc:sldChg chg="addSp delSp modSp new">
        <pc:chgData name="Konrad Pazdan" userId="S::konpaz.341@edu.erzeszow.pl::7f4f2efe-dc9d-41ef-a77f-82ed43c72942" providerId="AD" clId="Web-{A516255F-E0D8-4B0D-BC61-62B76E388F24}" dt="2020-11-12T08:06:26.567" v="76" actId="14100"/>
        <pc:sldMkLst>
          <pc:docMk/>
          <pc:sldMk cId="1059107992" sldId="257"/>
        </pc:sldMkLst>
        <pc:spChg chg="del">
          <ac:chgData name="Konrad Pazdan" userId="S::konpaz.341@edu.erzeszow.pl::7f4f2efe-dc9d-41ef-a77f-82ed43c72942" providerId="AD" clId="Web-{A516255F-E0D8-4B0D-BC61-62B76E388F24}" dt="2020-11-12T07:49:35.130" v="5"/>
          <ac:spMkLst>
            <pc:docMk/>
            <pc:sldMk cId="1059107992" sldId="257"/>
            <ac:spMk id="2" creationId="{7F26D0CE-CD79-4CF2-BA1B-0AF22733AC2E}"/>
          </ac:spMkLst>
        </pc:spChg>
        <pc:spChg chg="del">
          <ac:chgData name="Konrad Pazdan" userId="S::konpaz.341@edu.erzeszow.pl::7f4f2efe-dc9d-41ef-a77f-82ed43c72942" providerId="AD" clId="Web-{A516255F-E0D8-4B0D-BC61-62B76E388F24}" dt="2020-11-12T07:49:38.412" v="6"/>
          <ac:spMkLst>
            <pc:docMk/>
            <pc:sldMk cId="1059107992" sldId="257"/>
            <ac:spMk id="3" creationId="{CCC40501-7F7C-447C-970C-3DC5E95B8659}"/>
          </ac:spMkLst>
        </pc:spChg>
        <pc:spChg chg="add del mod">
          <ac:chgData name="Konrad Pazdan" userId="S::konpaz.341@edu.erzeszow.pl::7f4f2efe-dc9d-41ef-a77f-82ed43c72942" providerId="AD" clId="Web-{A516255F-E0D8-4B0D-BC61-62B76E388F24}" dt="2020-11-12T08:06:19.505" v="75"/>
          <ac:spMkLst>
            <pc:docMk/>
            <pc:sldMk cId="1059107992" sldId="257"/>
            <ac:spMk id="6" creationId="{82C54106-C999-4A7B-8FDB-DA418F1502AA}"/>
          </ac:spMkLst>
        </pc:spChg>
        <pc:picChg chg="add del mod ord">
          <ac:chgData name="Konrad Pazdan" userId="S::konpaz.341@edu.erzeszow.pl::7f4f2efe-dc9d-41ef-a77f-82ed43c72942" providerId="AD" clId="Web-{A516255F-E0D8-4B0D-BC61-62B76E388F24}" dt="2020-11-12T08:06:09.551" v="74"/>
          <ac:picMkLst>
            <pc:docMk/>
            <pc:sldMk cId="1059107992" sldId="257"/>
            <ac:picMk id="4" creationId="{C8807001-B6D9-4573-BD6F-12BF2792FAA9}"/>
          </ac:picMkLst>
        </pc:picChg>
        <pc:picChg chg="add mod ord">
          <ac:chgData name="Konrad Pazdan" userId="S::konpaz.341@edu.erzeszow.pl::7f4f2efe-dc9d-41ef-a77f-82ed43c72942" providerId="AD" clId="Web-{A516255F-E0D8-4B0D-BC61-62B76E388F24}" dt="2020-11-12T08:06:26.567" v="76" actId="14100"/>
          <ac:picMkLst>
            <pc:docMk/>
            <pc:sldMk cId="1059107992" sldId="257"/>
            <ac:picMk id="7" creationId="{FA1D91E3-0F5A-4658-9F28-0C3E6D4D1A98}"/>
          </ac:picMkLst>
        </pc:picChg>
      </pc:sldChg>
      <pc:sldChg chg="addSp delSp modSp new mod setBg">
        <pc:chgData name="Konrad Pazdan" userId="S::konpaz.341@edu.erzeszow.pl::7f4f2efe-dc9d-41ef-a77f-82ed43c72942" providerId="AD" clId="Web-{A516255F-E0D8-4B0D-BC61-62B76E388F24}" dt="2020-11-12T08:01:04.156" v="72"/>
        <pc:sldMkLst>
          <pc:docMk/>
          <pc:sldMk cId="921300301" sldId="258"/>
        </pc:sldMkLst>
        <pc:spChg chg="del">
          <ac:chgData name="Konrad Pazdan" userId="S::konpaz.341@edu.erzeszow.pl::7f4f2efe-dc9d-41ef-a77f-82ed43c72942" providerId="AD" clId="Web-{A516255F-E0D8-4B0D-BC61-62B76E388F24}" dt="2020-11-12T07:59:12.405" v="64"/>
          <ac:spMkLst>
            <pc:docMk/>
            <pc:sldMk cId="921300301" sldId="258"/>
            <ac:spMk id="2" creationId="{2D99EC28-428E-4409-9766-931F2DC1A795}"/>
          </ac:spMkLst>
        </pc:spChg>
        <pc:spChg chg="del mod">
          <ac:chgData name="Konrad Pazdan" userId="S::konpaz.341@edu.erzeszow.pl::7f4f2efe-dc9d-41ef-a77f-82ed43c72942" providerId="AD" clId="Web-{A516255F-E0D8-4B0D-BC61-62B76E388F24}" dt="2020-11-12T07:59:19.202" v="65"/>
          <ac:spMkLst>
            <pc:docMk/>
            <pc:sldMk cId="921300301" sldId="258"/>
            <ac:spMk id="3" creationId="{FE9299A8-732F-4B8B-B0D0-6D32D142E9B4}"/>
          </ac:spMkLst>
        </pc:spChg>
        <pc:spChg chg="add del">
          <ac:chgData name="Konrad Pazdan" userId="S::konpaz.341@edu.erzeszow.pl::7f4f2efe-dc9d-41ef-a77f-82ed43c72942" providerId="AD" clId="Web-{A516255F-E0D8-4B0D-BC61-62B76E388F24}" dt="2020-11-12T08:00:51.844" v="69"/>
          <ac:spMkLst>
            <pc:docMk/>
            <pc:sldMk cId="921300301" sldId="258"/>
            <ac:spMk id="6" creationId="{C3896A03-3945-419A-B66B-4EE266EDD152}"/>
          </ac:spMkLst>
        </pc:spChg>
        <pc:spChg chg="add del">
          <ac:chgData name="Konrad Pazdan" userId="S::konpaz.341@edu.erzeszow.pl::7f4f2efe-dc9d-41ef-a77f-82ed43c72942" providerId="AD" clId="Web-{A516255F-E0D8-4B0D-BC61-62B76E388F24}" dt="2020-11-12T08:01:04.156" v="71"/>
          <ac:spMkLst>
            <pc:docMk/>
            <pc:sldMk cId="921300301" sldId="258"/>
            <ac:spMk id="7" creationId="{4613B4A9-1C7C-4729-A016-AB42D3979460}"/>
          </ac:spMkLst>
        </pc:spChg>
        <pc:spChg chg="add">
          <ac:chgData name="Konrad Pazdan" userId="S::konpaz.341@edu.erzeszow.pl::7f4f2efe-dc9d-41ef-a77f-82ed43c72942" providerId="AD" clId="Web-{A516255F-E0D8-4B0D-BC61-62B76E388F24}" dt="2020-11-12T08:01:04.156" v="72"/>
          <ac:spMkLst>
            <pc:docMk/>
            <pc:sldMk cId="921300301" sldId="258"/>
            <ac:spMk id="8" creationId="{5D9FC6AC-4A12-4825-8ABE-0732B8EF4D16}"/>
          </ac:spMkLst>
        </pc:spChg>
        <pc:spChg chg="add del">
          <ac:chgData name="Konrad Pazdan" userId="S::konpaz.341@edu.erzeszow.pl::7f4f2efe-dc9d-41ef-a77f-82ed43c72942" providerId="AD" clId="Web-{A516255F-E0D8-4B0D-BC61-62B76E388F24}" dt="2020-11-12T08:00:42.828" v="67"/>
          <ac:spMkLst>
            <pc:docMk/>
            <pc:sldMk cId="921300301" sldId="258"/>
            <ac:spMk id="9" creationId="{C3862298-AF85-4572-BED3-52E573EBD410}"/>
          </ac:spMkLst>
        </pc:spChg>
        <pc:spChg chg="add del">
          <ac:chgData name="Konrad Pazdan" userId="S::konpaz.341@edu.erzeszow.pl::7f4f2efe-dc9d-41ef-a77f-82ed43c72942" providerId="AD" clId="Web-{A516255F-E0D8-4B0D-BC61-62B76E388F24}" dt="2020-11-12T08:00:42.828" v="67"/>
          <ac:spMkLst>
            <pc:docMk/>
            <pc:sldMk cId="921300301" sldId="258"/>
            <ac:spMk id="11" creationId="{7BE265E6-D012-42B3-A7DE-C8FEED40DBB7}"/>
          </ac:spMkLst>
        </pc:spChg>
        <pc:spChg chg="add del">
          <ac:chgData name="Konrad Pazdan" userId="S::konpaz.341@edu.erzeszow.pl::7f4f2efe-dc9d-41ef-a77f-82ed43c72942" providerId="AD" clId="Web-{A516255F-E0D8-4B0D-BC61-62B76E388F24}" dt="2020-11-12T08:00:42.828" v="67"/>
          <ac:spMkLst>
            <pc:docMk/>
            <pc:sldMk cId="921300301" sldId="258"/>
            <ac:spMk id="13" creationId="{6EB9A5AE-0A9C-4EB1-9569-A44D89EFC5BD}"/>
          </ac:spMkLst>
        </pc:spChg>
        <pc:picChg chg="add mod ord">
          <ac:chgData name="Konrad Pazdan" userId="S::konpaz.341@edu.erzeszow.pl::7f4f2efe-dc9d-41ef-a77f-82ed43c72942" providerId="AD" clId="Web-{A516255F-E0D8-4B0D-BC61-62B76E388F24}" dt="2020-11-12T08:01:04.156" v="72"/>
          <ac:picMkLst>
            <pc:docMk/>
            <pc:sldMk cId="921300301" sldId="258"/>
            <ac:picMk id="4" creationId="{B67FB0E9-F673-4E38-A5C6-C92482DA37C7}"/>
          </ac:picMkLst>
        </pc:picChg>
      </pc:sldChg>
      <pc:sldChg chg="addSp delSp modSp new">
        <pc:chgData name="Konrad Pazdan" userId="S::konpaz.341@edu.erzeszow.pl::7f4f2efe-dc9d-41ef-a77f-82ed43c72942" providerId="AD" clId="Web-{A516255F-E0D8-4B0D-BC61-62B76E388F24}" dt="2020-11-12T09:31:38.146" v="394" actId="20577"/>
        <pc:sldMkLst>
          <pc:docMk/>
          <pc:sldMk cId="1252109907" sldId="259"/>
        </pc:sldMkLst>
        <pc:spChg chg="mod">
          <ac:chgData name="Konrad Pazdan" userId="S::konpaz.341@edu.erzeszow.pl::7f4f2efe-dc9d-41ef-a77f-82ed43c72942" providerId="AD" clId="Web-{A516255F-E0D8-4B0D-BC61-62B76E388F24}" dt="2020-11-12T07:52:10.383" v="15" actId="14100"/>
          <ac:spMkLst>
            <pc:docMk/>
            <pc:sldMk cId="1252109907" sldId="259"/>
            <ac:spMk id="2" creationId="{210CD204-B181-4EC2-B30B-63C6FA406CC3}"/>
          </ac:spMkLst>
        </pc:spChg>
        <pc:spChg chg="del">
          <ac:chgData name="Konrad Pazdan" userId="S::konpaz.341@edu.erzeszow.pl::7f4f2efe-dc9d-41ef-a77f-82ed43c72942" providerId="AD" clId="Web-{A516255F-E0D8-4B0D-BC61-62B76E388F24}" dt="2020-11-12T07:47:36.301" v="4"/>
          <ac:spMkLst>
            <pc:docMk/>
            <pc:sldMk cId="1252109907" sldId="259"/>
            <ac:spMk id="3" creationId="{FF76702E-E6EE-4E73-8168-04267E70D393}"/>
          </ac:spMkLst>
        </pc:spChg>
        <pc:spChg chg="add mod">
          <ac:chgData name="Konrad Pazdan" userId="S::konpaz.341@edu.erzeszow.pl::7f4f2efe-dc9d-41ef-a77f-82ed43c72942" providerId="AD" clId="Web-{A516255F-E0D8-4B0D-BC61-62B76E388F24}" dt="2020-11-12T09:31:38.146" v="394" actId="20577"/>
          <ac:spMkLst>
            <pc:docMk/>
            <pc:sldMk cId="1252109907" sldId="259"/>
            <ac:spMk id="6" creationId="{2425B58C-323F-4E8E-B453-699498E207D0}"/>
          </ac:spMkLst>
        </pc:spChg>
        <pc:picChg chg="add del mod ord">
          <ac:chgData name="Konrad Pazdan" userId="S::konpaz.341@edu.erzeszow.pl::7f4f2efe-dc9d-41ef-a77f-82ed43c72942" providerId="AD" clId="Web-{A516255F-E0D8-4B0D-BC61-62B76E388F24}" dt="2020-11-12T08:11:09.399" v="83"/>
          <ac:picMkLst>
            <pc:docMk/>
            <pc:sldMk cId="1252109907" sldId="259"/>
            <ac:picMk id="4" creationId="{0EFF7A4B-E572-4752-81D6-1AE6AAEE0D2B}"/>
          </ac:picMkLst>
        </pc:picChg>
      </pc:sldChg>
      <pc:sldChg chg="addSp delSp modSp new del mod setBg">
        <pc:chgData name="Konrad Pazdan" userId="S::konpaz.341@edu.erzeszow.pl::7f4f2efe-dc9d-41ef-a77f-82ed43c72942" providerId="AD" clId="Web-{A516255F-E0D8-4B0D-BC61-62B76E388F24}" dt="2020-11-12T08:40:42.291" v="168"/>
        <pc:sldMkLst>
          <pc:docMk/>
          <pc:sldMk cId="469326484" sldId="260"/>
        </pc:sldMkLst>
        <pc:spChg chg="del">
          <ac:chgData name="Konrad Pazdan" userId="S::konpaz.341@edu.erzeszow.pl::7f4f2efe-dc9d-41ef-a77f-82ed43c72942" providerId="AD" clId="Web-{A516255F-E0D8-4B0D-BC61-62B76E388F24}" dt="2020-11-12T08:09:40.758" v="82"/>
          <ac:spMkLst>
            <pc:docMk/>
            <pc:sldMk cId="469326484" sldId="260"/>
            <ac:spMk id="2" creationId="{CE9E5668-C6A5-4C0E-9DC3-0AB042FA8EE7}"/>
          </ac:spMkLst>
        </pc:spChg>
        <pc:spChg chg="del">
          <ac:chgData name="Konrad Pazdan" userId="S::konpaz.341@edu.erzeszow.pl::7f4f2efe-dc9d-41ef-a77f-82ed43c72942" providerId="AD" clId="Web-{A516255F-E0D8-4B0D-BC61-62B76E388F24}" dt="2020-11-12T08:09:36.336" v="81"/>
          <ac:spMkLst>
            <pc:docMk/>
            <pc:sldMk cId="469326484" sldId="260"/>
            <ac:spMk id="3" creationId="{7C4620EE-751F-4842-A056-0A2A705126E9}"/>
          </ac:spMkLst>
        </pc:spChg>
        <pc:spChg chg="add">
          <ac:chgData name="Konrad Pazdan" userId="S::konpaz.341@edu.erzeszow.pl::7f4f2efe-dc9d-41ef-a77f-82ed43c72942" providerId="AD" clId="Web-{A516255F-E0D8-4B0D-BC61-62B76E388F24}" dt="2020-11-12T08:09:40.758" v="82"/>
          <ac:spMkLst>
            <pc:docMk/>
            <pc:sldMk cId="469326484" sldId="260"/>
            <ac:spMk id="9" creationId="{42A4FC2C-047E-45A5-965D-8E1E3BF09BC6}"/>
          </ac:spMkLst>
        </pc:spChg>
        <pc:picChg chg="add mod ord">
          <ac:chgData name="Konrad Pazdan" userId="S::konpaz.341@edu.erzeszow.pl::7f4f2efe-dc9d-41ef-a77f-82ed43c72942" providerId="AD" clId="Web-{A516255F-E0D8-4B0D-BC61-62B76E388F24}" dt="2020-11-12T08:09:40.758" v="82"/>
          <ac:picMkLst>
            <pc:docMk/>
            <pc:sldMk cId="469326484" sldId="260"/>
            <ac:picMk id="4" creationId="{DEE4C394-6792-40C6-8A2C-DC4E67F6C9C9}"/>
          </ac:picMkLst>
        </pc:picChg>
      </pc:sldChg>
      <pc:sldChg chg="addSp delSp modSp new mod setBg">
        <pc:chgData name="Konrad Pazdan" userId="S::konpaz.341@edu.erzeszow.pl::7f4f2efe-dc9d-41ef-a77f-82ed43c72942" providerId="AD" clId="Web-{A516255F-E0D8-4B0D-BC61-62B76E388F24}" dt="2020-11-12T09:11:17.592" v="311" actId="20577"/>
        <pc:sldMkLst>
          <pc:docMk/>
          <pc:sldMk cId="1020939327" sldId="261"/>
        </pc:sldMkLst>
        <pc:spChg chg="del mod">
          <ac:chgData name="Konrad Pazdan" userId="S::konpaz.341@edu.erzeszow.pl::7f4f2efe-dc9d-41ef-a77f-82ed43c72942" providerId="AD" clId="Web-{A516255F-E0D8-4B0D-BC61-62B76E388F24}" dt="2020-11-12T08:54:33.307" v="220"/>
          <ac:spMkLst>
            <pc:docMk/>
            <pc:sldMk cId="1020939327" sldId="261"/>
            <ac:spMk id="2" creationId="{52FF01B1-8DCB-452E-AAA4-01DCDA82402B}"/>
          </ac:spMkLst>
        </pc:spChg>
        <pc:spChg chg="del">
          <ac:chgData name="Konrad Pazdan" userId="S::konpaz.341@edu.erzeszow.pl::7f4f2efe-dc9d-41ef-a77f-82ed43c72942" providerId="AD" clId="Web-{A516255F-E0D8-4B0D-BC61-62B76E388F24}" dt="2020-11-12T08:40:37.884" v="167"/>
          <ac:spMkLst>
            <pc:docMk/>
            <pc:sldMk cId="1020939327" sldId="261"/>
            <ac:spMk id="3" creationId="{222FAFC1-B81D-45BA-A4CF-631177E2F877}"/>
          </ac:spMkLst>
        </pc:spChg>
        <pc:spChg chg="add mod">
          <ac:chgData name="Konrad Pazdan" userId="S::konpaz.341@edu.erzeszow.pl::7f4f2efe-dc9d-41ef-a77f-82ed43c72942" providerId="AD" clId="Web-{A516255F-E0D8-4B0D-BC61-62B76E388F24}" dt="2020-11-12T09:11:17.592" v="311" actId="20577"/>
          <ac:spMkLst>
            <pc:docMk/>
            <pc:sldMk cId="1020939327" sldId="261"/>
            <ac:spMk id="6" creationId="{686CBF9A-98B9-405E-9457-13E70BD0E183}"/>
          </ac:spMkLst>
        </pc:spChg>
        <pc:spChg chg="add del">
          <ac:chgData name="Konrad Pazdan" userId="S::konpaz.341@edu.erzeszow.pl::7f4f2efe-dc9d-41ef-a77f-82ed43c72942" providerId="AD" clId="Web-{A516255F-E0D8-4B0D-BC61-62B76E388F24}" dt="2020-11-12T08:57:51.779" v="236"/>
          <ac:spMkLst>
            <pc:docMk/>
            <pc:sldMk cId="1020939327" sldId="261"/>
            <ac:spMk id="9" creationId="{8CC66E84-2B42-463F-8329-75BA0D52127B}"/>
          </ac:spMkLst>
        </pc:spChg>
        <pc:spChg chg="add del">
          <ac:chgData name="Konrad Pazdan" userId="S::konpaz.341@edu.erzeszow.pl::7f4f2efe-dc9d-41ef-a77f-82ed43c72942" providerId="AD" clId="Web-{A516255F-E0D8-4B0D-BC61-62B76E388F24}" dt="2020-11-12T08:57:51.779" v="236"/>
          <ac:spMkLst>
            <pc:docMk/>
            <pc:sldMk cId="1020939327" sldId="261"/>
            <ac:spMk id="16" creationId="{19C9EAEA-39D0-4B0E-A0EB-51E7B26740B1}"/>
          </ac:spMkLst>
        </pc:spChg>
        <pc:spChg chg="add del">
          <ac:chgData name="Konrad Pazdan" userId="S::konpaz.341@edu.erzeszow.pl::7f4f2efe-dc9d-41ef-a77f-82ed43c72942" providerId="AD" clId="Web-{A516255F-E0D8-4B0D-BC61-62B76E388F24}" dt="2020-11-12T08:57:51.779" v="236"/>
          <ac:spMkLst>
            <pc:docMk/>
            <pc:sldMk cId="1020939327" sldId="261"/>
            <ac:spMk id="18" creationId="{3873B707-463F-40B0-8227-E8CC6C67EB25}"/>
          </ac:spMkLst>
        </pc:spChg>
        <pc:spChg chg="add">
          <ac:chgData name="Konrad Pazdan" userId="S::konpaz.341@edu.erzeszow.pl::7f4f2efe-dc9d-41ef-a77f-82ed43c72942" providerId="AD" clId="Web-{A516255F-E0D8-4B0D-BC61-62B76E388F24}" dt="2020-11-12T08:57:51.779" v="236"/>
          <ac:spMkLst>
            <pc:docMk/>
            <pc:sldMk cId="1020939327" sldId="261"/>
            <ac:spMk id="23" creationId="{71FC7D98-7B8B-402A-90FC-F027482F2142}"/>
          </ac:spMkLst>
        </pc:spChg>
        <pc:spChg chg="add">
          <ac:chgData name="Konrad Pazdan" userId="S::konpaz.341@edu.erzeszow.pl::7f4f2efe-dc9d-41ef-a77f-82ed43c72942" providerId="AD" clId="Web-{A516255F-E0D8-4B0D-BC61-62B76E388F24}" dt="2020-11-12T08:57:51.779" v="236"/>
          <ac:spMkLst>
            <pc:docMk/>
            <pc:sldMk cId="1020939327" sldId="261"/>
            <ac:spMk id="25" creationId="{AD7356EA-285B-4E5D-8FEC-104659A4FD2C}"/>
          </ac:spMkLst>
        </pc:spChg>
        <pc:grpChg chg="add del">
          <ac:chgData name="Konrad Pazdan" userId="S::konpaz.341@edu.erzeszow.pl::7f4f2efe-dc9d-41ef-a77f-82ed43c72942" providerId="AD" clId="Web-{A516255F-E0D8-4B0D-BC61-62B76E388F24}" dt="2020-11-12T08:57:51.779" v="236"/>
          <ac:grpSpMkLst>
            <pc:docMk/>
            <pc:sldMk cId="1020939327" sldId="261"/>
            <ac:grpSpMk id="11" creationId="{032D8612-31EB-44CF-A1D0-14FD4C705424}"/>
          </ac:grpSpMkLst>
        </pc:grpChg>
        <pc:picChg chg="add mod ord">
          <ac:chgData name="Konrad Pazdan" userId="S::konpaz.341@edu.erzeszow.pl::7f4f2efe-dc9d-41ef-a77f-82ed43c72942" providerId="AD" clId="Web-{A516255F-E0D8-4B0D-BC61-62B76E388F24}" dt="2020-11-12T08:57:51.779" v="236"/>
          <ac:picMkLst>
            <pc:docMk/>
            <pc:sldMk cId="1020939327" sldId="261"/>
            <ac:picMk id="4" creationId="{469B2BFA-80B6-4700-9D4A-9BC90621A547}"/>
          </ac:picMkLst>
        </pc:picChg>
      </pc:sldChg>
      <pc:sldChg chg="addSp delSp modSp new mod setBg">
        <pc:chgData name="Konrad Pazdan" userId="S::konpaz.341@edu.erzeszow.pl::7f4f2efe-dc9d-41ef-a77f-82ed43c72942" providerId="AD" clId="Web-{A516255F-E0D8-4B0D-BC61-62B76E388F24}" dt="2020-11-12T09:10:59.560" v="308" actId="20577"/>
        <pc:sldMkLst>
          <pc:docMk/>
          <pc:sldMk cId="3655480665" sldId="262"/>
        </pc:sldMkLst>
        <pc:spChg chg="del mod">
          <ac:chgData name="Konrad Pazdan" userId="S::konpaz.341@edu.erzeszow.pl::7f4f2efe-dc9d-41ef-a77f-82ed43c72942" providerId="AD" clId="Web-{A516255F-E0D8-4B0D-BC61-62B76E388F24}" dt="2020-11-12T09:03:35.286" v="271"/>
          <ac:spMkLst>
            <pc:docMk/>
            <pc:sldMk cId="3655480665" sldId="262"/>
            <ac:spMk id="2" creationId="{77FF1723-DC50-4331-838B-84985A2F0298}"/>
          </ac:spMkLst>
        </pc:spChg>
        <pc:spChg chg="mod ord">
          <ac:chgData name="Konrad Pazdan" userId="S::konpaz.341@edu.erzeszow.pl::7f4f2efe-dc9d-41ef-a77f-82ed43c72942" providerId="AD" clId="Web-{A516255F-E0D8-4B0D-BC61-62B76E388F24}" dt="2020-11-12T09:10:59.560" v="308" actId="20577"/>
          <ac:spMkLst>
            <pc:docMk/>
            <pc:sldMk cId="3655480665" sldId="262"/>
            <ac:spMk id="3" creationId="{C285FB08-3DD1-484B-BF90-DC84C225E0CF}"/>
          </ac:spMkLst>
        </pc:spChg>
        <pc:spChg chg="add del">
          <ac:chgData name="Konrad Pazdan" userId="S::konpaz.341@edu.erzeszow.pl::7f4f2efe-dc9d-41ef-a77f-82ed43c72942" providerId="AD" clId="Web-{A516255F-E0D8-4B0D-BC61-62B76E388F24}" dt="2020-11-12T09:03:19.426" v="268"/>
          <ac:spMkLst>
            <pc:docMk/>
            <pc:sldMk cId="3655480665" sldId="262"/>
            <ac:spMk id="9" creationId="{3AFE8227-C443-417B-BA91-520EB1EF4559}"/>
          </ac:spMkLst>
        </pc:spChg>
        <pc:spChg chg="add del">
          <ac:chgData name="Konrad Pazdan" userId="S::konpaz.341@edu.erzeszow.pl::7f4f2efe-dc9d-41ef-a77f-82ed43c72942" providerId="AD" clId="Web-{A516255F-E0D8-4B0D-BC61-62B76E388F24}" dt="2020-11-12T09:03:19.426" v="268"/>
          <ac:spMkLst>
            <pc:docMk/>
            <pc:sldMk cId="3655480665" sldId="262"/>
            <ac:spMk id="11" creationId="{907741FC-B544-4A6E-B831-6789D042333D}"/>
          </ac:spMkLst>
        </pc:spChg>
        <pc:spChg chg="add del">
          <ac:chgData name="Konrad Pazdan" userId="S::konpaz.341@edu.erzeszow.pl::7f4f2efe-dc9d-41ef-a77f-82ed43c72942" providerId="AD" clId="Web-{A516255F-E0D8-4B0D-BC61-62B76E388F24}" dt="2020-11-12T09:03:19.426" v="268"/>
          <ac:spMkLst>
            <pc:docMk/>
            <pc:sldMk cId="3655480665" sldId="262"/>
            <ac:spMk id="13" creationId="{3F0BE7ED-7814-4273-B18A-F26CC0380380}"/>
          </ac:spMkLst>
        </pc:spChg>
        <pc:spChg chg="add">
          <ac:chgData name="Konrad Pazdan" userId="S::konpaz.341@edu.erzeszow.pl::7f4f2efe-dc9d-41ef-a77f-82ed43c72942" providerId="AD" clId="Web-{A516255F-E0D8-4B0D-BC61-62B76E388F24}" dt="2020-11-12T09:03:19.426" v="268"/>
          <ac:spMkLst>
            <pc:docMk/>
            <pc:sldMk cId="3655480665" sldId="262"/>
            <ac:spMk id="18" creationId="{577D1452-F0B7-431E-9A24-D3F7103D8510}"/>
          </ac:spMkLst>
        </pc:spChg>
        <pc:spChg chg="add">
          <ac:chgData name="Konrad Pazdan" userId="S::konpaz.341@edu.erzeszow.pl::7f4f2efe-dc9d-41ef-a77f-82ed43c72942" providerId="AD" clId="Web-{A516255F-E0D8-4B0D-BC61-62B76E388F24}" dt="2020-11-12T09:03:19.426" v="268"/>
          <ac:spMkLst>
            <pc:docMk/>
            <pc:sldMk cId="3655480665" sldId="262"/>
            <ac:spMk id="20" creationId="{A660F4F9-5DF5-4F15-BE6A-CD8648BB1148}"/>
          </ac:spMkLst>
        </pc:spChg>
        <pc:picChg chg="add mod ord">
          <ac:chgData name="Konrad Pazdan" userId="S::konpaz.341@edu.erzeszow.pl::7f4f2efe-dc9d-41ef-a77f-82ed43c72942" providerId="AD" clId="Web-{A516255F-E0D8-4B0D-BC61-62B76E388F24}" dt="2020-11-12T09:03:19.426" v="268"/>
          <ac:picMkLst>
            <pc:docMk/>
            <pc:sldMk cId="3655480665" sldId="262"/>
            <ac:picMk id="4" creationId="{7AA2E348-3975-48DB-9E75-30DA3B81EA47}"/>
          </ac:picMkLst>
        </pc:picChg>
      </pc:sldChg>
      <pc:sldChg chg="addSp delSp modSp new mod ord setBg">
        <pc:chgData name="Konrad Pazdan" userId="S::konpaz.341@edu.erzeszow.pl::7f4f2efe-dc9d-41ef-a77f-82ed43c72942" providerId="AD" clId="Web-{A516255F-E0D8-4B0D-BC61-62B76E388F24}" dt="2020-11-12T09:30:11.598" v="378"/>
        <pc:sldMkLst>
          <pc:docMk/>
          <pc:sldMk cId="1915517627" sldId="263"/>
        </pc:sldMkLst>
        <pc:spChg chg="del">
          <ac:chgData name="Konrad Pazdan" userId="S::konpaz.341@edu.erzeszow.pl::7f4f2efe-dc9d-41ef-a77f-82ed43c72942" providerId="AD" clId="Web-{A516255F-E0D8-4B0D-BC61-62B76E388F24}" dt="2020-11-12T09:19:27.492" v="362"/>
          <ac:spMkLst>
            <pc:docMk/>
            <pc:sldMk cId="1915517627" sldId="263"/>
            <ac:spMk id="2" creationId="{87A1141E-86E4-4BC3-A056-F0AD57AA6BB8}"/>
          </ac:spMkLst>
        </pc:spChg>
        <pc:spChg chg="mod">
          <ac:chgData name="Konrad Pazdan" userId="S::konpaz.341@edu.erzeszow.pl::7f4f2efe-dc9d-41ef-a77f-82ed43c72942" providerId="AD" clId="Web-{A516255F-E0D8-4B0D-BC61-62B76E388F24}" dt="2020-11-12T09:24:23.310" v="375" actId="20577"/>
          <ac:spMkLst>
            <pc:docMk/>
            <pc:sldMk cId="1915517627" sldId="263"/>
            <ac:spMk id="3" creationId="{3A60F929-B121-4F68-B317-FF0C688CBE60}"/>
          </ac:spMkLst>
        </pc:spChg>
        <pc:spChg chg="add">
          <ac:chgData name="Konrad Pazdan" userId="S::konpaz.341@edu.erzeszow.pl::7f4f2efe-dc9d-41ef-a77f-82ed43c72942" providerId="AD" clId="Web-{A516255F-E0D8-4B0D-BC61-62B76E388F24}" dt="2020-11-12T09:23:44.247" v="369"/>
          <ac:spMkLst>
            <pc:docMk/>
            <pc:sldMk cId="1915517627" sldId="263"/>
            <ac:spMk id="10" creationId="{577D1452-F0B7-431E-9A24-D3F7103D8510}"/>
          </ac:spMkLst>
        </pc:spChg>
        <pc:spChg chg="add">
          <ac:chgData name="Konrad Pazdan" userId="S::konpaz.341@edu.erzeszow.pl::7f4f2efe-dc9d-41ef-a77f-82ed43c72942" providerId="AD" clId="Web-{A516255F-E0D8-4B0D-BC61-62B76E388F24}" dt="2020-11-12T09:23:44.247" v="369"/>
          <ac:spMkLst>
            <pc:docMk/>
            <pc:sldMk cId="1915517627" sldId="263"/>
            <ac:spMk id="12" creationId="{A660F4F9-5DF5-4F15-BE6A-CD8648BB1148}"/>
          </ac:spMkLst>
        </pc:spChg>
        <pc:picChg chg="add del mod">
          <ac:chgData name="Konrad Pazdan" userId="S::konpaz.341@edu.erzeszow.pl::7f4f2efe-dc9d-41ef-a77f-82ed43c72942" providerId="AD" clId="Web-{A516255F-E0D8-4B0D-BC61-62B76E388F24}" dt="2020-11-12T09:21:56.073" v="367"/>
          <ac:picMkLst>
            <pc:docMk/>
            <pc:sldMk cId="1915517627" sldId="263"/>
            <ac:picMk id="4" creationId="{540ED6AB-7ACE-4D3B-96C2-C239BE5D9B2B}"/>
          </ac:picMkLst>
        </pc:picChg>
        <pc:picChg chg="add mod">
          <ac:chgData name="Konrad Pazdan" userId="S::konpaz.341@edu.erzeszow.pl::7f4f2efe-dc9d-41ef-a77f-82ed43c72942" providerId="AD" clId="Web-{A516255F-E0D8-4B0D-BC61-62B76E388F24}" dt="2020-11-12T09:23:44.247" v="369"/>
          <ac:picMkLst>
            <pc:docMk/>
            <pc:sldMk cId="1915517627" sldId="263"/>
            <ac:picMk id="5" creationId="{EE9BD2BD-B148-4335-92BE-84B2DFEA3C4E}"/>
          </ac:picMkLst>
        </pc:picChg>
      </pc:sldChg>
      <pc:sldChg chg="addSp delSp modSp new mod setBg">
        <pc:chgData name="Konrad Pazdan" userId="S::konpaz.341@edu.erzeszow.pl::7f4f2efe-dc9d-41ef-a77f-82ed43c72942" providerId="AD" clId="Web-{A516255F-E0D8-4B0D-BC61-62B76E388F24}" dt="2020-11-12T09:47:36.633" v="493" actId="20577"/>
        <pc:sldMkLst>
          <pc:docMk/>
          <pc:sldMk cId="770035570" sldId="264"/>
        </pc:sldMkLst>
        <pc:spChg chg="del">
          <ac:chgData name="Konrad Pazdan" userId="S::konpaz.341@edu.erzeszow.pl::7f4f2efe-dc9d-41ef-a77f-82ed43c72942" providerId="AD" clId="Web-{A516255F-E0D8-4B0D-BC61-62B76E388F24}" dt="2020-11-12T09:38:00.435" v="434"/>
          <ac:spMkLst>
            <pc:docMk/>
            <pc:sldMk cId="770035570" sldId="264"/>
            <ac:spMk id="2" creationId="{A48EB6B1-1F95-44D5-8BBC-BBC611059569}"/>
          </ac:spMkLst>
        </pc:spChg>
        <pc:spChg chg="mod">
          <ac:chgData name="Konrad Pazdan" userId="S::konpaz.341@edu.erzeszow.pl::7f4f2efe-dc9d-41ef-a77f-82ed43c72942" providerId="AD" clId="Web-{A516255F-E0D8-4B0D-BC61-62B76E388F24}" dt="2020-11-12T09:47:36.633" v="493" actId="20577"/>
          <ac:spMkLst>
            <pc:docMk/>
            <pc:sldMk cId="770035570" sldId="264"/>
            <ac:spMk id="3" creationId="{F5A12C80-36A3-4EE0-B21B-9632972BFC8A}"/>
          </ac:spMkLst>
        </pc:spChg>
        <pc:spChg chg="add">
          <ac:chgData name="Konrad Pazdan" userId="S::konpaz.341@edu.erzeszow.pl::7f4f2efe-dc9d-41ef-a77f-82ed43c72942" providerId="AD" clId="Web-{A516255F-E0D8-4B0D-BC61-62B76E388F24}" dt="2020-11-12T09:46:57.195" v="481"/>
          <ac:spMkLst>
            <pc:docMk/>
            <pc:sldMk cId="770035570" sldId="264"/>
            <ac:spMk id="11" creationId="{AD96FDFD-4E42-4A06-B8B5-768A1DB9C2A9}"/>
          </ac:spMkLst>
        </pc:spChg>
        <pc:picChg chg="add mod ord">
          <ac:chgData name="Konrad Pazdan" userId="S::konpaz.341@edu.erzeszow.pl::7f4f2efe-dc9d-41ef-a77f-82ed43c72942" providerId="AD" clId="Web-{A516255F-E0D8-4B0D-BC61-62B76E388F24}" dt="2020-11-12T09:46:57.195" v="481"/>
          <ac:picMkLst>
            <pc:docMk/>
            <pc:sldMk cId="770035570" sldId="264"/>
            <ac:picMk id="4" creationId="{3D770773-494D-4A13-AECC-6FA92AFFF57B}"/>
          </ac:picMkLst>
        </pc:picChg>
        <pc:picChg chg="add mod">
          <ac:chgData name="Konrad Pazdan" userId="S::konpaz.341@edu.erzeszow.pl::7f4f2efe-dc9d-41ef-a77f-82ed43c72942" providerId="AD" clId="Web-{A516255F-E0D8-4B0D-BC61-62B76E388F24}" dt="2020-11-12T09:46:57.195" v="481"/>
          <ac:picMkLst>
            <pc:docMk/>
            <pc:sldMk cId="770035570" sldId="264"/>
            <ac:picMk id="5" creationId="{CB103C12-0E3B-4B2B-8587-6420E1394E38}"/>
          </ac:picMkLst>
        </pc:picChg>
        <pc:picChg chg="add mod">
          <ac:chgData name="Konrad Pazdan" userId="S::konpaz.341@edu.erzeszow.pl::7f4f2efe-dc9d-41ef-a77f-82ed43c72942" providerId="AD" clId="Web-{A516255F-E0D8-4B0D-BC61-62B76E388F24}" dt="2020-11-12T09:46:57.195" v="481"/>
          <ac:picMkLst>
            <pc:docMk/>
            <pc:sldMk cId="770035570" sldId="264"/>
            <ac:picMk id="6" creationId="{630870A0-D347-493B-ACD8-CF09899D346A}"/>
          </ac:picMkLst>
        </pc:picChg>
      </pc:sldChg>
      <pc:sldChg chg="addSp delSp modSp new mod setBg">
        <pc:chgData name="Konrad Pazdan" userId="S::konpaz.341@edu.erzeszow.pl::7f4f2efe-dc9d-41ef-a77f-82ed43c72942" providerId="AD" clId="Web-{A516255F-E0D8-4B0D-BC61-62B76E388F24}" dt="2020-11-12T09:52:45.280" v="546" actId="20577"/>
        <pc:sldMkLst>
          <pc:docMk/>
          <pc:sldMk cId="4186690743" sldId="265"/>
        </pc:sldMkLst>
        <pc:spChg chg="del mod ord">
          <ac:chgData name="Konrad Pazdan" userId="S::konpaz.341@edu.erzeszow.pl::7f4f2efe-dc9d-41ef-a77f-82ed43c72942" providerId="AD" clId="Web-{A516255F-E0D8-4B0D-BC61-62B76E388F24}" dt="2020-11-12T09:49:59.995" v="502"/>
          <ac:spMkLst>
            <pc:docMk/>
            <pc:sldMk cId="4186690743" sldId="265"/>
            <ac:spMk id="2" creationId="{E43D8608-09A0-4036-B5E2-E5CDC6D59093}"/>
          </ac:spMkLst>
        </pc:spChg>
        <pc:spChg chg="mod ord">
          <ac:chgData name="Konrad Pazdan" userId="S::konpaz.341@edu.erzeszow.pl::7f4f2efe-dc9d-41ef-a77f-82ed43c72942" providerId="AD" clId="Web-{A516255F-E0D8-4B0D-BC61-62B76E388F24}" dt="2020-11-12T09:52:45.280" v="546" actId="20577"/>
          <ac:spMkLst>
            <pc:docMk/>
            <pc:sldMk cId="4186690743" sldId="265"/>
            <ac:spMk id="3" creationId="{CA923D70-B1F1-44F6-8705-E296DB45759F}"/>
          </ac:spMkLst>
        </pc:spChg>
        <pc:spChg chg="add del">
          <ac:chgData name="Konrad Pazdan" userId="S::konpaz.341@edu.erzeszow.pl::7f4f2efe-dc9d-41ef-a77f-82ed43c72942" providerId="AD" clId="Web-{A516255F-E0D8-4B0D-BC61-62B76E388F24}" dt="2020-11-12T09:49:52.933" v="500"/>
          <ac:spMkLst>
            <pc:docMk/>
            <pc:sldMk cId="4186690743" sldId="265"/>
            <ac:spMk id="7" creationId="{63AB00AE-4340-440F-82E1-9F69D1D5519F}"/>
          </ac:spMkLst>
        </pc:spChg>
        <pc:spChg chg="add">
          <ac:chgData name="Konrad Pazdan" userId="S::konpaz.341@edu.erzeszow.pl::7f4f2efe-dc9d-41ef-a77f-82ed43c72942" providerId="AD" clId="Web-{A516255F-E0D8-4B0D-BC61-62B76E388F24}" dt="2020-11-12T09:49:52.933" v="501"/>
          <ac:spMkLst>
            <pc:docMk/>
            <pc:sldMk cId="4186690743" sldId="265"/>
            <ac:spMk id="8" creationId="{129F4FEF-3F4E-4042-8E6D-C24E201FB31A}"/>
          </ac:spMkLst>
        </pc:spChg>
        <pc:spChg chg="add del">
          <ac:chgData name="Konrad Pazdan" userId="S::konpaz.341@edu.erzeszow.pl::7f4f2efe-dc9d-41ef-a77f-82ed43c72942" providerId="AD" clId="Web-{A516255F-E0D8-4B0D-BC61-62B76E388F24}" dt="2020-11-12T09:49:43.120" v="498"/>
          <ac:spMkLst>
            <pc:docMk/>
            <pc:sldMk cId="4186690743" sldId="265"/>
            <ac:spMk id="10" creationId="{129F4FEF-3F4E-4042-8E6D-C24E201FB31A}"/>
          </ac:spMkLst>
        </pc:spChg>
        <pc:picChg chg="add mod ord">
          <ac:chgData name="Konrad Pazdan" userId="S::konpaz.341@edu.erzeszow.pl::7f4f2efe-dc9d-41ef-a77f-82ed43c72942" providerId="AD" clId="Web-{A516255F-E0D8-4B0D-BC61-62B76E388F24}" dt="2020-11-12T09:49:52.933" v="501"/>
          <ac:picMkLst>
            <pc:docMk/>
            <pc:sldMk cId="4186690743" sldId="265"/>
            <ac:picMk id="4" creationId="{3C8310E0-6BBE-4231-98CA-01563E13218F}"/>
          </ac:picMkLst>
        </pc:picChg>
        <pc:picChg chg="add mod">
          <ac:chgData name="Konrad Pazdan" userId="S::konpaz.341@edu.erzeszow.pl::7f4f2efe-dc9d-41ef-a77f-82ed43c72942" providerId="AD" clId="Web-{A516255F-E0D8-4B0D-BC61-62B76E388F24}" dt="2020-11-12T09:49:52.933" v="501"/>
          <ac:picMkLst>
            <pc:docMk/>
            <pc:sldMk cId="4186690743" sldId="265"/>
            <ac:picMk id="5" creationId="{C4AE3881-0CBA-463C-8FB3-A8DC5316A979}"/>
          </ac:picMkLst>
        </pc:picChg>
        <pc:picChg chg="add del">
          <ac:chgData name="Konrad Pazdan" userId="S::konpaz.341@edu.erzeszow.pl::7f4f2efe-dc9d-41ef-a77f-82ed43c72942" providerId="AD" clId="Web-{A516255F-E0D8-4B0D-BC61-62B76E388F24}" dt="2020-11-12T09:49:52.933" v="500"/>
          <ac:picMkLst>
            <pc:docMk/>
            <pc:sldMk cId="4186690743" sldId="265"/>
            <ac:picMk id="12" creationId="{22901FED-4FC9-4ED5-8123-C98BCD1616BA}"/>
          </ac:picMkLst>
        </pc:picChg>
      </pc:sldChg>
      <pc:sldChg chg="addSp delSp modSp new mod setBg">
        <pc:chgData name="Konrad Pazdan" userId="S::konpaz.341@edu.erzeszow.pl::7f4f2efe-dc9d-41ef-a77f-82ed43c72942" providerId="AD" clId="Web-{A516255F-E0D8-4B0D-BC61-62B76E388F24}" dt="2020-11-12T10:16:14.557" v="709" actId="20577"/>
        <pc:sldMkLst>
          <pc:docMk/>
          <pc:sldMk cId="1804006907" sldId="266"/>
        </pc:sldMkLst>
        <pc:spChg chg="del mod">
          <ac:chgData name="Konrad Pazdan" userId="S::konpaz.341@edu.erzeszow.pl::7f4f2efe-dc9d-41ef-a77f-82ed43c72942" providerId="AD" clId="Web-{A516255F-E0D8-4B0D-BC61-62B76E388F24}" dt="2020-11-12T10:02:00.165" v="595"/>
          <ac:spMkLst>
            <pc:docMk/>
            <pc:sldMk cId="1804006907" sldId="266"/>
            <ac:spMk id="2" creationId="{294F98B0-9EE6-4E48-A5A6-CC3BF262B6F8}"/>
          </ac:spMkLst>
        </pc:spChg>
        <pc:spChg chg="mod ord">
          <ac:chgData name="Konrad Pazdan" userId="S::konpaz.341@edu.erzeszow.pl::7f4f2efe-dc9d-41ef-a77f-82ed43c72942" providerId="AD" clId="Web-{A516255F-E0D8-4B0D-BC61-62B76E388F24}" dt="2020-11-12T10:16:14.557" v="709" actId="20577"/>
          <ac:spMkLst>
            <pc:docMk/>
            <pc:sldMk cId="1804006907" sldId="266"/>
            <ac:spMk id="3" creationId="{615FDAA4-7A5E-472A-8FDE-7B531EAFF795}"/>
          </ac:spMkLst>
        </pc:spChg>
        <pc:spChg chg="add del">
          <ac:chgData name="Konrad Pazdan" userId="S::konpaz.341@edu.erzeszow.pl::7f4f2efe-dc9d-41ef-a77f-82ed43c72942" providerId="AD" clId="Web-{A516255F-E0D8-4B0D-BC61-62B76E388F24}" dt="2020-11-12T10:04:40.278" v="613"/>
          <ac:spMkLst>
            <pc:docMk/>
            <pc:sldMk cId="1804006907" sldId="266"/>
            <ac:spMk id="10" creationId="{889AE703-9EC1-473D-8723-8E991E88520E}"/>
          </ac:spMkLst>
        </pc:spChg>
        <pc:spChg chg="add">
          <ac:chgData name="Konrad Pazdan" userId="S::konpaz.341@edu.erzeszow.pl::7f4f2efe-dc9d-41ef-a77f-82ed43c72942" providerId="AD" clId="Web-{A516255F-E0D8-4B0D-BC61-62B76E388F24}" dt="2020-11-12T10:04:40.278" v="613"/>
          <ac:spMkLst>
            <pc:docMk/>
            <pc:sldMk cId="1804006907" sldId="266"/>
            <ac:spMk id="15" creationId="{99F1FFA9-D672-408C-9220-ADEEC6ABDD09}"/>
          </ac:spMkLst>
        </pc:spChg>
        <pc:picChg chg="add mod">
          <ac:chgData name="Konrad Pazdan" userId="S::konpaz.341@edu.erzeszow.pl::7f4f2efe-dc9d-41ef-a77f-82ed43c72942" providerId="AD" clId="Web-{A516255F-E0D8-4B0D-BC61-62B76E388F24}" dt="2020-11-12T10:04:40.278" v="613"/>
          <ac:picMkLst>
            <pc:docMk/>
            <pc:sldMk cId="1804006907" sldId="266"/>
            <ac:picMk id="4" creationId="{94380DCF-7895-4D67-A6F0-C2FA654F0EFD}"/>
          </ac:picMkLst>
        </pc:picChg>
        <pc:picChg chg="add mod ord">
          <ac:chgData name="Konrad Pazdan" userId="S::konpaz.341@edu.erzeszow.pl::7f4f2efe-dc9d-41ef-a77f-82ed43c72942" providerId="AD" clId="Web-{A516255F-E0D8-4B0D-BC61-62B76E388F24}" dt="2020-11-12T10:04:40.278" v="613"/>
          <ac:picMkLst>
            <pc:docMk/>
            <pc:sldMk cId="1804006907" sldId="266"/>
            <ac:picMk id="5" creationId="{063DCD54-CF0F-4797-96A5-32BA92A698F2}"/>
          </ac:picMkLst>
        </pc:picChg>
      </pc:sldChg>
      <pc:sldChg chg="addSp delSp modSp new mod setBg">
        <pc:chgData name="Konrad Pazdan" userId="S::konpaz.341@edu.erzeszow.pl::7f4f2efe-dc9d-41ef-a77f-82ed43c72942" providerId="AD" clId="Web-{A516255F-E0D8-4B0D-BC61-62B76E388F24}" dt="2020-11-12T10:16:00.916" v="707" actId="20577"/>
        <pc:sldMkLst>
          <pc:docMk/>
          <pc:sldMk cId="241195772" sldId="267"/>
        </pc:sldMkLst>
        <pc:spChg chg="del mod">
          <ac:chgData name="Konrad Pazdan" userId="S::konpaz.341@edu.erzeszow.pl::7f4f2efe-dc9d-41ef-a77f-82ed43c72942" providerId="AD" clId="Web-{A516255F-E0D8-4B0D-BC61-62B76E388F24}" dt="2020-11-12T10:12:13.896" v="656"/>
          <ac:spMkLst>
            <pc:docMk/>
            <pc:sldMk cId="241195772" sldId="267"/>
            <ac:spMk id="2" creationId="{EE2D3390-4EC7-408A-B74C-64026AF67181}"/>
          </ac:spMkLst>
        </pc:spChg>
        <pc:spChg chg="del">
          <ac:chgData name="Konrad Pazdan" userId="S::konpaz.341@edu.erzeszow.pl::7f4f2efe-dc9d-41ef-a77f-82ed43c72942" providerId="AD" clId="Web-{A516255F-E0D8-4B0D-BC61-62B76E388F24}" dt="2020-11-12T10:08:52.814" v="650"/>
          <ac:spMkLst>
            <pc:docMk/>
            <pc:sldMk cId="241195772" sldId="267"/>
            <ac:spMk id="3" creationId="{98C082E8-804B-43FE-9E93-2EEDAB35263E}"/>
          </ac:spMkLst>
        </pc:spChg>
        <pc:spChg chg="add mod">
          <ac:chgData name="Konrad Pazdan" userId="S::konpaz.341@edu.erzeszow.pl::7f4f2efe-dc9d-41ef-a77f-82ed43c72942" providerId="AD" clId="Web-{A516255F-E0D8-4B0D-BC61-62B76E388F24}" dt="2020-11-12T10:16:00.916" v="707" actId="20577"/>
          <ac:spMkLst>
            <pc:docMk/>
            <pc:sldMk cId="241195772" sldId="267"/>
            <ac:spMk id="5" creationId="{BF775712-15F7-428A-BEA0-09FDF3B215E3}"/>
          </ac:spMkLst>
        </pc:spChg>
        <pc:spChg chg="add">
          <ac:chgData name="Konrad Pazdan" userId="S::konpaz.341@edu.erzeszow.pl::7f4f2efe-dc9d-41ef-a77f-82ed43c72942" providerId="AD" clId="Web-{A516255F-E0D8-4B0D-BC61-62B76E388F24}" dt="2020-11-12T10:13:06.069" v="661"/>
          <ac:spMkLst>
            <pc:docMk/>
            <pc:sldMk cId="241195772" sldId="267"/>
            <ac:spMk id="15" creationId="{5E39A796-BE83-48B1-B33F-35C4A32AAB57}"/>
          </ac:spMkLst>
        </pc:spChg>
        <pc:spChg chg="add">
          <ac:chgData name="Konrad Pazdan" userId="S::konpaz.341@edu.erzeszow.pl::7f4f2efe-dc9d-41ef-a77f-82ed43c72942" providerId="AD" clId="Web-{A516255F-E0D8-4B0D-BC61-62B76E388F24}" dt="2020-11-12T10:13:06.069" v="661"/>
          <ac:spMkLst>
            <pc:docMk/>
            <pc:sldMk cId="241195772" sldId="267"/>
            <ac:spMk id="17" creationId="{72F84B47-E267-4194-8194-831DB7B5547F}"/>
          </ac:spMkLst>
        </pc:spChg>
        <pc:picChg chg="add mod ord">
          <ac:chgData name="Konrad Pazdan" userId="S::konpaz.341@edu.erzeszow.pl::7f4f2efe-dc9d-41ef-a77f-82ed43c72942" providerId="AD" clId="Web-{A516255F-E0D8-4B0D-BC61-62B76E388F24}" dt="2020-11-12T10:13:06.069" v="661"/>
          <ac:picMkLst>
            <pc:docMk/>
            <pc:sldMk cId="241195772" sldId="267"/>
            <ac:picMk id="4" creationId="{86740396-F645-4EF6-BCB1-6C69541B6FEB}"/>
          </ac:picMkLst>
        </pc:picChg>
        <pc:cxnChg chg="add del">
          <ac:chgData name="Konrad Pazdan" userId="S::konpaz.341@edu.erzeszow.pl::7f4f2efe-dc9d-41ef-a77f-82ed43c72942" providerId="AD" clId="Web-{A516255F-E0D8-4B0D-BC61-62B76E388F24}" dt="2020-11-12T10:13:06.069" v="661"/>
          <ac:cxnSpMkLst>
            <pc:docMk/>
            <pc:sldMk cId="241195772" sldId="267"/>
            <ac:cxnSpMk id="10" creationId="{E4A809D5-3600-46D4-A466-67F2349A54FB}"/>
          </ac:cxnSpMkLst>
        </pc:cxnChg>
      </pc:sldChg>
      <pc:sldChg chg="addSp delSp modSp new mod setBg">
        <pc:chgData name="Konrad Pazdan" userId="S::konpaz.341@edu.erzeszow.pl::7f4f2efe-dc9d-41ef-a77f-82ed43c72942" providerId="AD" clId="Web-{A516255F-E0D8-4B0D-BC61-62B76E388F24}" dt="2020-11-12T12:09:33.960" v="1598" actId="14100"/>
        <pc:sldMkLst>
          <pc:docMk/>
          <pc:sldMk cId="3532360794" sldId="268"/>
        </pc:sldMkLst>
        <pc:spChg chg="del mod ord">
          <ac:chgData name="Konrad Pazdan" userId="S::konpaz.341@edu.erzeszow.pl::7f4f2efe-dc9d-41ef-a77f-82ed43c72942" providerId="AD" clId="Web-{A516255F-E0D8-4B0D-BC61-62B76E388F24}" dt="2020-11-12T10:29:27.885" v="834"/>
          <ac:spMkLst>
            <pc:docMk/>
            <pc:sldMk cId="3532360794" sldId="268"/>
            <ac:spMk id="2" creationId="{E593F429-BD75-4EC9-857B-86268CE0D068}"/>
          </ac:spMkLst>
        </pc:spChg>
        <pc:spChg chg="mod ord">
          <ac:chgData name="Konrad Pazdan" userId="S::konpaz.341@edu.erzeszow.pl::7f4f2efe-dc9d-41ef-a77f-82ed43c72942" providerId="AD" clId="Web-{A516255F-E0D8-4B0D-BC61-62B76E388F24}" dt="2020-11-12T12:09:33.960" v="1598" actId="14100"/>
          <ac:spMkLst>
            <pc:docMk/>
            <pc:sldMk cId="3532360794" sldId="268"/>
            <ac:spMk id="3" creationId="{03BD2DC3-2071-48B8-9017-21EB81191E79}"/>
          </ac:spMkLst>
        </pc:spChg>
        <pc:spChg chg="add del">
          <ac:chgData name="Konrad Pazdan" userId="S::konpaz.341@edu.erzeszow.pl::7f4f2efe-dc9d-41ef-a77f-82ed43c72942" providerId="AD" clId="Web-{A516255F-E0D8-4B0D-BC61-62B76E388F24}" dt="2020-11-12T10:28:29.868" v="830"/>
          <ac:spMkLst>
            <pc:docMk/>
            <pc:sldMk cId="3532360794" sldId="268"/>
            <ac:spMk id="7" creationId="{889AE703-9EC1-473D-8723-8E991E88520E}"/>
          </ac:spMkLst>
        </pc:spChg>
        <pc:spChg chg="add del">
          <ac:chgData name="Konrad Pazdan" userId="S::konpaz.341@edu.erzeszow.pl::7f4f2efe-dc9d-41ef-a77f-82ed43c72942" providerId="AD" clId="Web-{A516255F-E0D8-4B0D-BC61-62B76E388F24}" dt="2020-11-12T10:29:18.087" v="833"/>
          <ac:spMkLst>
            <pc:docMk/>
            <pc:sldMk cId="3532360794" sldId="268"/>
            <ac:spMk id="8" creationId="{2E24B5A8-B2F1-4DC0-B421-E1DC2BB684BF}"/>
          </ac:spMkLst>
        </pc:spChg>
        <pc:spChg chg="add del">
          <ac:chgData name="Konrad Pazdan" userId="S::konpaz.341@edu.erzeszow.pl::7f4f2efe-dc9d-41ef-a77f-82ed43c72942" providerId="AD" clId="Web-{A516255F-E0D8-4B0D-BC61-62B76E388F24}" dt="2020-11-12T10:28:24.524" v="828"/>
          <ac:spMkLst>
            <pc:docMk/>
            <pc:sldMk cId="3532360794" sldId="268"/>
            <ac:spMk id="10" creationId="{63AB00AE-4340-440F-82E1-9F69D1D5519F}"/>
          </ac:spMkLst>
        </pc:spChg>
        <pc:spChg chg="add del">
          <ac:chgData name="Konrad Pazdan" userId="S::konpaz.341@edu.erzeszow.pl::7f4f2efe-dc9d-41ef-a77f-82ed43c72942" providerId="AD" clId="Web-{A516255F-E0D8-4B0D-BC61-62B76E388F24}" dt="2020-11-12T10:31:12.996" v="850"/>
          <ac:spMkLst>
            <pc:docMk/>
            <pc:sldMk cId="3532360794" sldId="268"/>
            <ac:spMk id="13" creationId="{4C3A44BB-E01C-4AA8-B2C8-32FC346D2ED7}"/>
          </ac:spMkLst>
        </pc:spChg>
        <pc:spChg chg="add">
          <ac:chgData name="Konrad Pazdan" userId="S::konpaz.341@edu.erzeszow.pl::7f4f2efe-dc9d-41ef-a77f-82ed43c72942" providerId="AD" clId="Web-{A516255F-E0D8-4B0D-BC61-62B76E388F24}" dt="2020-11-12T10:31:12.996" v="850"/>
          <ac:spMkLst>
            <pc:docMk/>
            <pc:sldMk cId="3532360794" sldId="268"/>
            <ac:spMk id="18" creationId="{AD96FDFD-4E42-4A06-B8B5-768A1DB9C2A9}"/>
          </ac:spMkLst>
        </pc:spChg>
        <pc:picChg chg="add mod ord">
          <ac:chgData name="Konrad Pazdan" userId="S::konpaz.341@edu.erzeszow.pl::7f4f2efe-dc9d-41ef-a77f-82ed43c72942" providerId="AD" clId="Web-{A516255F-E0D8-4B0D-BC61-62B76E388F24}" dt="2020-11-12T10:31:12.996" v="850"/>
          <ac:picMkLst>
            <pc:docMk/>
            <pc:sldMk cId="3532360794" sldId="268"/>
            <ac:picMk id="4" creationId="{9BEDD7AE-FA19-4960-B920-9EDD36043304}"/>
          </ac:picMkLst>
        </pc:picChg>
        <pc:picChg chg="add mod ord">
          <ac:chgData name="Konrad Pazdan" userId="S::konpaz.341@edu.erzeszow.pl::7f4f2efe-dc9d-41ef-a77f-82ed43c72942" providerId="AD" clId="Web-{A516255F-E0D8-4B0D-BC61-62B76E388F24}" dt="2020-11-12T12:09:30.788" v="1597" actId="1076"/>
          <ac:picMkLst>
            <pc:docMk/>
            <pc:sldMk cId="3532360794" sldId="268"/>
            <ac:picMk id="5" creationId="{E3DE9A8F-ADC4-49AB-987A-44624B6C0991}"/>
          </ac:picMkLst>
        </pc:picChg>
        <pc:picChg chg="add mod ord">
          <ac:chgData name="Konrad Pazdan" userId="S::konpaz.341@edu.erzeszow.pl::7f4f2efe-dc9d-41ef-a77f-82ed43c72942" providerId="AD" clId="Web-{A516255F-E0D8-4B0D-BC61-62B76E388F24}" dt="2020-11-12T10:31:12.996" v="850"/>
          <ac:picMkLst>
            <pc:docMk/>
            <pc:sldMk cId="3532360794" sldId="268"/>
            <ac:picMk id="6" creationId="{F6DD90B9-5FF5-4278-A9FC-9E6C6411BF4D}"/>
          </ac:picMkLst>
        </pc:picChg>
        <pc:picChg chg="add del">
          <ac:chgData name="Konrad Pazdan" userId="S::konpaz.341@edu.erzeszow.pl::7f4f2efe-dc9d-41ef-a77f-82ed43c72942" providerId="AD" clId="Web-{A516255F-E0D8-4B0D-BC61-62B76E388F24}" dt="2020-11-12T10:28:24.524" v="828"/>
          <ac:picMkLst>
            <pc:docMk/>
            <pc:sldMk cId="3532360794" sldId="268"/>
            <ac:picMk id="12" creationId="{22901FED-4FC9-4ED5-8123-C98BCD1616BA}"/>
          </ac:picMkLst>
        </pc:picChg>
      </pc:sldChg>
      <pc:sldChg chg="addSp delSp modSp new mod setBg">
        <pc:chgData name="Konrad Pazdan" userId="S::konpaz.341@edu.erzeszow.pl::7f4f2efe-dc9d-41ef-a77f-82ed43c72942" providerId="AD" clId="Web-{A516255F-E0D8-4B0D-BC61-62B76E388F24}" dt="2020-11-12T12:10:10.226" v="1603" actId="20577"/>
        <pc:sldMkLst>
          <pc:docMk/>
          <pc:sldMk cId="1884033582" sldId="269"/>
        </pc:sldMkLst>
        <pc:spChg chg="del mod">
          <ac:chgData name="Konrad Pazdan" userId="S::konpaz.341@edu.erzeszow.pl::7f4f2efe-dc9d-41ef-a77f-82ed43c72942" providerId="AD" clId="Web-{A516255F-E0D8-4B0D-BC61-62B76E388F24}" dt="2020-11-12T10:48:44.579" v="993"/>
          <ac:spMkLst>
            <pc:docMk/>
            <pc:sldMk cId="1884033582" sldId="269"/>
            <ac:spMk id="2" creationId="{51FF97FA-FBE7-4B77-890E-ED1633DB33BE}"/>
          </ac:spMkLst>
        </pc:spChg>
        <pc:spChg chg="mod ord">
          <ac:chgData name="Konrad Pazdan" userId="S::konpaz.341@edu.erzeszow.pl::7f4f2efe-dc9d-41ef-a77f-82ed43c72942" providerId="AD" clId="Web-{A516255F-E0D8-4B0D-BC61-62B76E388F24}" dt="2020-11-12T12:10:10.226" v="1603" actId="20577"/>
          <ac:spMkLst>
            <pc:docMk/>
            <pc:sldMk cId="1884033582" sldId="269"/>
            <ac:spMk id="3" creationId="{201E1DFE-CC9C-4310-98A2-AE46985E13E3}"/>
          </ac:spMkLst>
        </pc:spChg>
        <pc:spChg chg="add del">
          <ac:chgData name="Konrad Pazdan" userId="S::konpaz.341@edu.erzeszow.pl::7f4f2efe-dc9d-41ef-a77f-82ed43c72942" providerId="AD" clId="Web-{A516255F-E0D8-4B0D-BC61-62B76E388F24}" dt="2020-11-12T10:48:57.594" v="994"/>
          <ac:spMkLst>
            <pc:docMk/>
            <pc:sldMk cId="1884033582" sldId="269"/>
            <ac:spMk id="11" creationId="{9D9CE3C4-25D7-403C-9312-F3B39099D298}"/>
          </ac:spMkLst>
        </pc:spChg>
        <pc:spChg chg="add del">
          <ac:chgData name="Konrad Pazdan" userId="S::konpaz.341@edu.erzeszow.pl::7f4f2efe-dc9d-41ef-a77f-82ed43c72942" providerId="AD" clId="Web-{A516255F-E0D8-4B0D-BC61-62B76E388F24}" dt="2020-11-12T10:50:24.893" v="997"/>
          <ac:spMkLst>
            <pc:docMk/>
            <pc:sldMk cId="1884033582" sldId="269"/>
            <ac:spMk id="32" creationId="{4C3A44BB-E01C-4AA8-B2C8-32FC346D2ED7}"/>
          </ac:spMkLst>
        </pc:spChg>
        <pc:spChg chg="add">
          <ac:chgData name="Konrad Pazdan" userId="S::konpaz.341@edu.erzeszow.pl::7f4f2efe-dc9d-41ef-a77f-82ed43c72942" providerId="AD" clId="Web-{A516255F-E0D8-4B0D-BC61-62B76E388F24}" dt="2020-11-12T10:50:24.893" v="997"/>
          <ac:spMkLst>
            <pc:docMk/>
            <pc:sldMk cId="1884033582" sldId="269"/>
            <ac:spMk id="37" creationId="{C95B82D5-A8BB-45BF-BED8-C7B206892100}"/>
          </ac:spMkLst>
        </pc:spChg>
        <pc:spChg chg="add">
          <ac:chgData name="Konrad Pazdan" userId="S::konpaz.341@edu.erzeszow.pl::7f4f2efe-dc9d-41ef-a77f-82ed43c72942" providerId="AD" clId="Web-{A516255F-E0D8-4B0D-BC61-62B76E388F24}" dt="2020-11-12T10:50:24.893" v="997"/>
          <ac:spMkLst>
            <pc:docMk/>
            <pc:sldMk cId="1884033582" sldId="269"/>
            <ac:spMk id="39" creationId="{296C61EC-FBF4-4216-BE67-6C864D30A01C}"/>
          </ac:spMkLst>
        </pc:spChg>
        <pc:spChg chg="add">
          <ac:chgData name="Konrad Pazdan" userId="S::konpaz.341@edu.erzeszow.pl::7f4f2efe-dc9d-41ef-a77f-82ed43c72942" providerId="AD" clId="Web-{A516255F-E0D8-4B0D-BC61-62B76E388F24}" dt="2020-11-12T10:50:24.893" v="997"/>
          <ac:spMkLst>
            <pc:docMk/>
            <pc:sldMk cId="1884033582" sldId="269"/>
            <ac:spMk id="41" creationId="{39D6C490-0229-4573-9696-B73E5B3A9C33}"/>
          </ac:spMkLst>
        </pc:spChg>
        <pc:grpChg chg="add del">
          <ac:chgData name="Konrad Pazdan" userId="S::konpaz.341@edu.erzeszow.pl::7f4f2efe-dc9d-41ef-a77f-82ed43c72942" providerId="AD" clId="Web-{A516255F-E0D8-4B0D-BC61-62B76E388F24}" dt="2020-11-12T10:48:57.594" v="994"/>
          <ac:grpSpMkLst>
            <pc:docMk/>
            <pc:sldMk cId="1884033582" sldId="269"/>
            <ac:grpSpMk id="13" creationId="{2E56C079-9BED-4728-8FAD-2F9E3A179149}"/>
          </ac:grpSpMkLst>
        </pc:grpChg>
        <pc:grpChg chg="add del">
          <ac:chgData name="Konrad Pazdan" userId="S::konpaz.341@edu.erzeszow.pl::7f4f2efe-dc9d-41ef-a77f-82ed43c72942" providerId="AD" clId="Web-{A516255F-E0D8-4B0D-BC61-62B76E388F24}" dt="2020-11-12T10:48:57.594" v="994"/>
          <ac:grpSpMkLst>
            <pc:docMk/>
            <pc:sldMk cId="1884033582" sldId="269"/>
            <ac:grpSpMk id="19" creationId="{DE51D1B5-E12D-46A1-B0B3-7BAB36C342F8}"/>
          </ac:grpSpMkLst>
        </pc:grpChg>
        <pc:grpChg chg="add del">
          <ac:chgData name="Konrad Pazdan" userId="S::konpaz.341@edu.erzeszow.pl::7f4f2efe-dc9d-41ef-a77f-82ed43c72942" providerId="AD" clId="Web-{A516255F-E0D8-4B0D-BC61-62B76E388F24}" dt="2020-11-12T10:48:57.594" v="994"/>
          <ac:grpSpMkLst>
            <pc:docMk/>
            <pc:sldMk cId="1884033582" sldId="269"/>
            <ac:grpSpMk id="24" creationId="{51AC3D20-E4ED-49E6-AADF-E32D5427ECD0}"/>
          </ac:grpSpMkLst>
        </pc:grpChg>
        <pc:picChg chg="add mod ord">
          <ac:chgData name="Konrad Pazdan" userId="S::konpaz.341@edu.erzeszow.pl::7f4f2efe-dc9d-41ef-a77f-82ed43c72942" providerId="AD" clId="Web-{A516255F-E0D8-4B0D-BC61-62B76E388F24}" dt="2020-11-12T10:50:24.893" v="997"/>
          <ac:picMkLst>
            <pc:docMk/>
            <pc:sldMk cId="1884033582" sldId="269"/>
            <ac:picMk id="4" creationId="{5C0D8702-ED5F-4C61-9934-F61118F17550}"/>
          </ac:picMkLst>
        </pc:picChg>
        <pc:picChg chg="add del mod ord">
          <ac:chgData name="Konrad Pazdan" userId="S::konpaz.341@edu.erzeszow.pl::7f4f2efe-dc9d-41ef-a77f-82ed43c72942" providerId="AD" clId="Web-{A516255F-E0D8-4B0D-BC61-62B76E388F24}" dt="2020-11-12T10:50:13.909" v="996"/>
          <ac:picMkLst>
            <pc:docMk/>
            <pc:sldMk cId="1884033582" sldId="269"/>
            <ac:picMk id="5" creationId="{C554AE39-CDFB-4313-A5E7-7687A6BD1C4E}"/>
          </ac:picMkLst>
        </pc:picChg>
        <pc:picChg chg="add mod ord">
          <ac:chgData name="Konrad Pazdan" userId="S::konpaz.341@edu.erzeszow.pl::7f4f2efe-dc9d-41ef-a77f-82ed43c72942" providerId="AD" clId="Web-{A516255F-E0D8-4B0D-BC61-62B76E388F24}" dt="2020-11-12T10:50:24.893" v="997"/>
          <ac:picMkLst>
            <pc:docMk/>
            <pc:sldMk cId="1884033582" sldId="269"/>
            <ac:picMk id="6" creationId="{4381AD20-9E49-4D3B-A9BB-F68276629C79}"/>
          </ac:picMkLst>
        </pc:picChg>
      </pc:sldChg>
      <pc:sldChg chg="addSp delSp modSp new mod ord setBg">
        <pc:chgData name="Konrad Pazdan" userId="S::konpaz.341@edu.erzeszow.pl::7f4f2efe-dc9d-41ef-a77f-82ed43c72942" providerId="AD" clId="Web-{A516255F-E0D8-4B0D-BC61-62B76E388F24}" dt="2020-11-12T12:59:49.274" v="1819" actId="20577"/>
        <pc:sldMkLst>
          <pc:docMk/>
          <pc:sldMk cId="3781509350" sldId="270"/>
        </pc:sldMkLst>
        <pc:spChg chg="del mod">
          <ac:chgData name="Konrad Pazdan" userId="S::konpaz.341@edu.erzeszow.pl::7f4f2efe-dc9d-41ef-a77f-82ed43c72942" providerId="AD" clId="Web-{A516255F-E0D8-4B0D-BC61-62B76E388F24}" dt="2020-11-12T12:58:58.476" v="1807"/>
          <ac:spMkLst>
            <pc:docMk/>
            <pc:sldMk cId="3781509350" sldId="270"/>
            <ac:spMk id="2" creationId="{182D2897-0E50-4117-B5C7-2CA2F7A1784A}"/>
          </ac:spMkLst>
        </pc:spChg>
        <pc:spChg chg="del">
          <ac:chgData name="Konrad Pazdan" userId="S::konpaz.341@edu.erzeszow.pl::7f4f2efe-dc9d-41ef-a77f-82ed43c72942" providerId="AD" clId="Web-{A516255F-E0D8-4B0D-BC61-62B76E388F24}" dt="2020-11-12T11:31:54.753" v="1280"/>
          <ac:spMkLst>
            <pc:docMk/>
            <pc:sldMk cId="3781509350" sldId="270"/>
            <ac:spMk id="3" creationId="{555D0151-9B01-49E2-B8C0-6C1464F48A50}"/>
          </ac:spMkLst>
        </pc:spChg>
        <pc:spChg chg="add mod">
          <ac:chgData name="Konrad Pazdan" userId="S::konpaz.341@edu.erzeszow.pl::7f4f2efe-dc9d-41ef-a77f-82ed43c72942" providerId="AD" clId="Web-{A516255F-E0D8-4B0D-BC61-62B76E388F24}" dt="2020-11-12T12:59:49.274" v="1819" actId="20577"/>
          <ac:spMkLst>
            <pc:docMk/>
            <pc:sldMk cId="3781509350" sldId="270"/>
            <ac:spMk id="5" creationId="{B6538014-07BD-4FC8-85BE-2D030948B939}"/>
          </ac:spMkLst>
        </pc:spChg>
        <pc:spChg chg="add">
          <ac:chgData name="Konrad Pazdan" userId="S::konpaz.341@edu.erzeszow.pl::7f4f2efe-dc9d-41ef-a77f-82ed43c72942" providerId="AD" clId="Web-{A516255F-E0D8-4B0D-BC61-62B76E388F24}" dt="2020-11-12T12:34:11.194" v="1791"/>
          <ac:spMkLst>
            <pc:docMk/>
            <pc:sldMk cId="3781509350" sldId="270"/>
            <ac:spMk id="10" creationId="{577D1452-F0B7-431E-9A24-D3F7103D8510}"/>
          </ac:spMkLst>
        </pc:spChg>
        <pc:spChg chg="add">
          <ac:chgData name="Konrad Pazdan" userId="S::konpaz.341@edu.erzeszow.pl::7f4f2efe-dc9d-41ef-a77f-82ed43c72942" providerId="AD" clId="Web-{A516255F-E0D8-4B0D-BC61-62B76E388F24}" dt="2020-11-12T12:34:11.194" v="1791"/>
          <ac:spMkLst>
            <pc:docMk/>
            <pc:sldMk cId="3781509350" sldId="270"/>
            <ac:spMk id="12" creationId="{A660F4F9-5DF5-4F15-BE6A-CD8648BB1148}"/>
          </ac:spMkLst>
        </pc:spChg>
        <pc:picChg chg="add mod ord">
          <ac:chgData name="Konrad Pazdan" userId="S::konpaz.341@edu.erzeszow.pl::7f4f2efe-dc9d-41ef-a77f-82ed43c72942" providerId="AD" clId="Web-{A516255F-E0D8-4B0D-BC61-62B76E388F24}" dt="2020-11-12T12:34:11.194" v="1791"/>
          <ac:picMkLst>
            <pc:docMk/>
            <pc:sldMk cId="3781509350" sldId="270"/>
            <ac:picMk id="4" creationId="{563ADAB4-728D-423A-BD9C-4BE20BBF1394}"/>
          </ac:picMkLst>
        </pc:picChg>
      </pc:sldChg>
      <pc:sldChg chg="addSp delSp modSp new mod setBg">
        <pc:chgData name="Konrad Pazdan" userId="S::konpaz.341@edu.erzeszow.pl::7f4f2efe-dc9d-41ef-a77f-82ed43c72942" providerId="AD" clId="Web-{A516255F-E0D8-4B0D-BC61-62B76E388F24}" dt="2020-11-12T13:10:03.456" v="1862" actId="1076"/>
        <pc:sldMkLst>
          <pc:docMk/>
          <pc:sldMk cId="2690331350" sldId="271"/>
        </pc:sldMkLst>
        <pc:spChg chg="del">
          <ac:chgData name="Konrad Pazdan" userId="S::konpaz.341@edu.erzeszow.pl::7f4f2efe-dc9d-41ef-a77f-82ed43c72942" providerId="AD" clId="Web-{A516255F-E0D8-4B0D-BC61-62B76E388F24}" dt="2020-11-12T12:05:33.521" v="1578"/>
          <ac:spMkLst>
            <pc:docMk/>
            <pc:sldMk cId="2690331350" sldId="271"/>
            <ac:spMk id="2" creationId="{29959D5F-76DF-4F75-BB29-563E048B34F9}"/>
          </ac:spMkLst>
        </pc:spChg>
        <pc:spChg chg="mod ord">
          <ac:chgData name="Konrad Pazdan" userId="S::konpaz.341@edu.erzeszow.pl::7f4f2efe-dc9d-41ef-a77f-82ed43c72942" providerId="AD" clId="Web-{A516255F-E0D8-4B0D-BC61-62B76E388F24}" dt="2020-11-12T13:09:43.002" v="1859" actId="20577"/>
          <ac:spMkLst>
            <pc:docMk/>
            <pc:sldMk cId="2690331350" sldId="271"/>
            <ac:spMk id="3" creationId="{3DDFAA62-DE65-40E6-B8FD-CA50C2664150}"/>
          </ac:spMkLst>
        </pc:spChg>
        <pc:spChg chg="add del">
          <ac:chgData name="Konrad Pazdan" userId="S::konpaz.341@edu.erzeszow.pl::7f4f2efe-dc9d-41ef-a77f-82ed43c72942" providerId="AD" clId="Web-{A516255F-E0D8-4B0D-BC61-62B76E388F24}" dt="2020-11-12T12:31:59.036" v="1770"/>
          <ac:spMkLst>
            <pc:docMk/>
            <pc:sldMk cId="2690331350" sldId="271"/>
            <ac:spMk id="17" creationId="{45BEE692-38FF-45D5-BACD-3ED0107AB1E2}"/>
          </ac:spMkLst>
        </pc:spChg>
        <pc:spChg chg="add del">
          <ac:chgData name="Konrad Pazdan" userId="S::konpaz.341@edu.erzeszow.pl::7f4f2efe-dc9d-41ef-a77f-82ed43c72942" providerId="AD" clId="Web-{A516255F-E0D8-4B0D-BC61-62B76E388F24}" dt="2020-11-12T12:31:59.036" v="1770"/>
          <ac:spMkLst>
            <pc:docMk/>
            <pc:sldMk cId="2690331350" sldId="271"/>
            <ac:spMk id="19" creationId="{FFC0ABB7-3FF2-48CA-AF41-7C90BA14B7C9}"/>
          </ac:spMkLst>
        </pc:spChg>
        <pc:spChg chg="add del">
          <ac:chgData name="Konrad Pazdan" userId="S::konpaz.341@edu.erzeszow.pl::7f4f2efe-dc9d-41ef-a77f-82ed43c72942" providerId="AD" clId="Web-{A516255F-E0D8-4B0D-BC61-62B76E388F24}" dt="2020-11-12T12:32:35.583" v="1775"/>
          <ac:spMkLst>
            <pc:docMk/>
            <pc:sldMk cId="2690331350" sldId="271"/>
            <ac:spMk id="24" creationId="{24C606F0-B762-4A69-A23B-D70EA0DC6933}"/>
          </ac:spMkLst>
        </pc:spChg>
        <pc:spChg chg="add del">
          <ac:chgData name="Konrad Pazdan" userId="S::konpaz.341@edu.erzeszow.pl::7f4f2efe-dc9d-41ef-a77f-82ed43c72942" providerId="AD" clId="Web-{A516255F-E0D8-4B0D-BC61-62B76E388F24}" dt="2020-11-12T12:32:35.583" v="1775"/>
          <ac:spMkLst>
            <pc:docMk/>
            <pc:sldMk cId="2690331350" sldId="271"/>
            <ac:spMk id="26" creationId="{647702F7-5C79-4B7D-B581-85F2992917E8}"/>
          </ac:spMkLst>
        </pc:spChg>
        <pc:spChg chg="add del">
          <ac:chgData name="Konrad Pazdan" userId="S::konpaz.341@edu.erzeszow.pl::7f4f2efe-dc9d-41ef-a77f-82ed43c72942" providerId="AD" clId="Web-{A516255F-E0D8-4B0D-BC61-62B76E388F24}" dt="2020-11-12T12:32:35.583" v="1775"/>
          <ac:spMkLst>
            <pc:docMk/>
            <pc:sldMk cId="2690331350" sldId="271"/>
            <ac:spMk id="50" creationId="{6A0830D7-560A-44A6-B6B3-C17A26405B44}"/>
          </ac:spMkLst>
        </pc:spChg>
        <pc:spChg chg="add del">
          <ac:chgData name="Konrad Pazdan" userId="S::konpaz.341@edu.erzeszow.pl::7f4f2efe-dc9d-41ef-a77f-82ed43c72942" providerId="AD" clId="Web-{A516255F-E0D8-4B0D-BC61-62B76E388F24}" dt="2020-11-12T12:32:35.568" v="1774"/>
          <ac:spMkLst>
            <pc:docMk/>
            <pc:sldMk cId="2690331350" sldId="271"/>
            <ac:spMk id="52" creationId="{B3F59054-3394-4D87-8BD0-A28DCD47F1BC}"/>
          </ac:spMkLst>
        </pc:spChg>
        <pc:spChg chg="add del">
          <ac:chgData name="Konrad Pazdan" userId="S::konpaz.341@edu.erzeszow.pl::7f4f2efe-dc9d-41ef-a77f-82ed43c72942" providerId="AD" clId="Web-{A516255F-E0D8-4B0D-BC61-62B76E388F24}" dt="2020-11-12T12:32:35.568" v="1774"/>
          <ac:spMkLst>
            <pc:docMk/>
            <pc:sldMk cId="2690331350" sldId="271"/>
            <ac:spMk id="53" creationId="{2FE0ABA9-CAF1-4816-837D-5F28AAA08E0A}"/>
          </ac:spMkLst>
        </pc:spChg>
        <pc:spChg chg="add del">
          <ac:chgData name="Konrad Pazdan" userId="S::konpaz.341@edu.erzeszow.pl::7f4f2efe-dc9d-41ef-a77f-82ed43c72942" providerId="AD" clId="Web-{A516255F-E0D8-4B0D-BC61-62B76E388F24}" dt="2020-11-12T12:32:35.568" v="1774"/>
          <ac:spMkLst>
            <pc:docMk/>
            <pc:sldMk cId="2690331350" sldId="271"/>
            <ac:spMk id="54" creationId="{BC8B9C14-70F0-4F42-85FF-0DD3D5A585A5}"/>
          </ac:spMkLst>
        </pc:spChg>
        <pc:spChg chg="add del">
          <ac:chgData name="Konrad Pazdan" userId="S::konpaz.341@edu.erzeszow.pl::7f4f2efe-dc9d-41ef-a77f-82ed43c72942" providerId="AD" clId="Web-{A516255F-E0D8-4B0D-BC61-62B76E388F24}" dt="2020-11-12T12:32:27.474" v="1772"/>
          <ac:spMkLst>
            <pc:docMk/>
            <pc:sldMk cId="2690331350" sldId="271"/>
            <ac:spMk id="55" creationId="{24C606F0-B762-4A69-A23B-D70EA0DC6933}"/>
          </ac:spMkLst>
        </pc:spChg>
        <pc:spChg chg="add del">
          <ac:chgData name="Konrad Pazdan" userId="S::konpaz.341@edu.erzeszow.pl::7f4f2efe-dc9d-41ef-a77f-82ed43c72942" providerId="AD" clId="Web-{A516255F-E0D8-4B0D-BC61-62B76E388F24}" dt="2020-11-12T13:06:49.702" v="1822"/>
          <ac:spMkLst>
            <pc:docMk/>
            <pc:sldMk cId="2690331350" sldId="271"/>
            <ac:spMk id="56" creationId="{A94D83FB-F0FB-4E33-B1F7-1C142BE38C87}"/>
          </ac:spMkLst>
        </pc:spChg>
        <pc:spChg chg="add del">
          <ac:chgData name="Konrad Pazdan" userId="S::konpaz.341@edu.erzeszow.pl::7f4f2efe-dc9d-41ef-a77f-82ed43c72942" providerId="AD" clId="Web-{A516255F-E0D8-4B0D-BC61-62B76E388F24}" dt="2020-11-12T12:32:27.474" v="1772"/>
          <ac:spMkLst>
            <pc:docMk/>
            <pc:sldMk cId="2690331350" sldId="271"/>
            <ac:spMk id="57" creationId="{647702F7-5C79-4B7D-B581-85F2992917E8}"/>
          </ac:spMkLst>
        </pc:spChg>
        <pc:spChg chg="add del">
          <ac:chgData name="Konrad Pazdan" userId="S::konpaz.341@edu.erzeszow.pl::7f4f2efe-dc9d-41ef-a77f-82ed43c72942" providerId="AD" clId="Web-{A516255F-E0D8-4B0D-BC61-62B76E388F24}" dt="2020-11-12T13:06:49.702" v="1822"/>
          <ac:spMkLst>
            <pc:docMk/>
            <pc:sldMk cId="2690331350" sldId="271"/>
            <ac:spMk id="58" creationId="{CCE8EBD5-1AF0-42EE-A995-1F8E234E83C9}"/>
          </ac:spMkLst>
        </pc:spChg>
        <pc:spChg chg="add del">
          <ac:chgData name="Konrad Pazdan" userId="S::konpaz.341@edu.erzeszow.pl::7f4f2efe-dc9d-41ef-a77f-82ed43c72942" providerId="AD" clId="Web-{A516255F-E0D8-4B0D-BC61-62B76E388F24}" dt="2020-11-12T12:32:35.568" v="1774"/>
          <ac:spMkLst>
            <pc:docMk/>
            <pc:sldMk cId="2690331350" sldId="271"/>
            <ac:spMk id="61" creationId="{98DE6C44-43F8-4DE4-AB81-66853FFEA09A}"/>
          </ac:spMkLst>
        </pc:spChg>
        <pc:spChg chg="add del">
          <ac:chgData name="Konrad Pazdan" userId="S::konpaz.341@edu.erzeszow.pl::7f4f2efe-dc9d-41ef-a77f-82ed43c72942" providerId="AD" clId="Web-{A516255F-E0D8-4B0D-BC61-62B76E388F24}" dt="2020-11-12T12:32:35.568" v="1774"/>
          <ac:spMkLst>
            <pc:docMk/>
            <pc:sldMk cId="2690331350" sldId="271"/>
            <ac:spMk id="63" creationId="{2409529B-9B56-4F10-BE4D-F934DB89E57E}"/>
          </ac:spMkLst>
        </pc:spChg>
        <pc:spChg chg="add del">
          <ac:chgData name="Konrad Pazdan" userId="S::konpaz.341@edu.erzeszow.pl::7f4f2efe-dc9d-41ef-a77f-82ed43c72942" providerId="AD" clId="Web-{A516255F-E0D8-4B0D-BC61-62B76E388F24}" dt="2020-11-12T12:32:27.474" v="1772"/>
          <ac:spMkLst>
            <pc:docMk/>
            <pc:sldMk cId="2690331350" sldId="271"/>
            <ac:spMk id="81" creationId="{6A0830D7-560A-44A6-B6B3-C17A26405B44}"/>
          </ac:spMkLst>
        </pc:spChg>
        <pc:spChg chg="add del">
          <ac:chgData name="Konrad Pazdan" userId="S::konpaz.341@edu.erzeszow.pl::7f4f2efe-dc9d-41ef-a77f-82ed43c72942" providerId="AD" clId="Web-{A516255F-E0D8-4B0D-BC61-62B76E388F24}" dt="2020-11-12T13:06:49.702" v="1822"/>
          <ac:spMkLst>
            <pc:docMk/>
            <pc:sldMk cId="2690331350" sldId="271"/>
            <ac:spMk id="84" creationId="{D8066844-ACD6-49F0-8C33-D5691389B1A4}"/>
          </ac:spMkLst>
        </pc:spChg>
        <pc:spChg chg="add">
          <ac:chgData name="Konrad Pazdan" userId="S::konpaz.341@edu.erzeszow.pl::7f4f2efe-dc9d-41ef-a77f-82ed43c72942" providerId="AD" clId="Web-{A516255F-E0D8-4B0D-BC61-62B76E388F24}" dt="2020-11-12T13:06:49.702" v="1822"/>
          <ac:spMkLst>
            <pc:docMk/>
            <pc:sldMk cId="2690331350" sldId="271"/>
            <ac:spMk id="89" creationId="{09C509D2-0C1A-47B8-89C1-D3AB17D45256}"/>
          </ac:spMkLst>
        </pc:spChg>
        <pc:grpChg chg="add del">
          <ac:chgData name="Konrad Pazdan" userId="S::konpaz.341@edu.erzeszow.pl::7f4f2efe-dc9d-41ef-a77f-82ed43c72942" providerId="AD" clId="Web-{A516255F-E0D8-4B0D-BC61-62B76E388F24}" dt="2020-11-12T12:32:35.583" v="1775"/>
          <ac:grpSpMkLst>
            <pc:docMk/>
            <pc:sldMk cId="2690331350" sldId="271"/>
            <ac:grpSpMk id="28" creationId="{B7F4DB96-7117-43BC-BAFA-79F7CC1542B6}"/>
          </ac:grpSpMkLst>
        </pc:grpChg>
        <pc:grpChg chg="add del">
          <ac:chgData name="Konrad Pazdan" userId="S::konpaz.341@edu.erzeszow.pl::7f4f2efe-dc9d-41ef-a77f-82ed43c72942" providerId="AD" clId="Web-{A516255F-E0D8-4B0D-BC61-62B76E388F24}" dt="2020-11-12T12:32:27.474" v="1772"/>
          <ac:grpSpMkLst>
            <pc:docMk/>
            <pc:sldMk cId="2690331350" sldId="271"/>
            <ac:grpSpMk id="59" creationId="{B7F4DB96-7117-43BC-BAFA-79F7CC1542B6}"/>
          </ac:grpSpMkLst>
        </pc:grpChg>
        <pc:grpChg chg="add del">
          <ac:chgData name="Konrad Pazdan" userId="S::konpaz.341@edu.erzeszow.pl::7f4f2efe-dc9d-41ef-a77f-82ed43c72942" providerId="AD" clId="Web-{A516255F-E0D8-4B0D-BC61-62B76E388F24}" dt="2020-11-12T13:06:49.702" v="1822"/>
          <ac:grpSpMkLst>
            <pc:docMk/>
            <pc:sldMk cId="2690331350" sldId="271"/>
            <ac:grpSpMk id="80" creationId="{73B93534-E139-4FED-959C-E8DE310D8AE1}"/>
          </ac:grpSpMkLst>
        </pc:grpChg>
        <pc:picChg chg="add del">
          <ac:chgData name="Konrad Pazdan" userId="S::konpaz.341@edu.erzeszow.pl::7f4f2efe-dc9d-41ef-a77f-82ed43c72942" providerId="AD" clId="Web-{A516255F-E0D8-4B0D-BC61-62B76E388F24}" dt="2020-11-12T12:11:52.134" v="1618"/>
          <ac:picMkLst>
            <pc:docMk/>
            <pc:sldMk cId="2690331350" sldId="271"/>
            <ac:picMk id="5" creationId="{158B697C-84ED-4CE1-86E0-DA38A65B22D0}"/>
          </ac:picMkLst>
        </pc:picChg>
        <pc:picChg chg="add del">
          <ac:chgData name="Konrad Pazdan" userId="S::konpaz.341@edu.erzeszow.pl::7f4f2efe-dc9d-41ef-a77f-82ed43c72942" providerId="AD" clId="Web-{A516255F-E0D8-4B0D-BC61-62B76E388F24}" dt="2020-11-12T12:08:42.069" v="1590"/>
          <ac:picMkLst>
            <pc:docMk/>
            <pc:sldMk cId="2690331350" sldId="271"/>
            <ac:picMk id="7" creationId="{CC1B0D21-396C-47DF-9434-1285C82383E4}"/>
          </ac:picMkLst>
        </pc:picChg>
        <pc:picChg chg="add del mod">
          <ac:chgData name="Konrad Pazdan" userId="S::konpaz.341@edu.erzeszow.pl::7f4f2efe-dc9d-41ef-a77f-82ed43c72942" providerId="AD" clId="Web-{A516255F-E0D8-4B0D-BC61-62B76E388F24}" dt="2020-11-12T12:08:47.554" v="1591"/>
          <ac:picMkLst>
            <pc:docMk/>
            <pc:sldMk cId="2690331350" sldId="271"/>
            <ac:picMk id="8" creationId="{E41FFED5-3997-4566-8FEE-C55DBD02F83E}"/>
          </ac:picMkLst>
        </pc:picChg>
        <pc:picChg chg="add del mod">
          <ac:chgData name="Konrad Pazdan" userId="S::konpaz.341@edu.erzeszow.pl::7f4f2efe-dc9d-41ef-a77f-82ed43c72942" providerId="AD" clId="Web-{A516255F-E0D8-4B0D-BC61-62B76E388F24}" dt="2020-11-12T12:29:03.550" v="1759"/>
          <ac:picMkLst>
            <pc:docMk/>
            <pc:sldMk cId="2690331350" sldId="271"/>
            <ac:picMk id="9" creationId="{E8CEE67F-8646-4ADE-94AA-27D1CEAF2250}"/>
          </ac:picMkLst>
        </pc:picChg>
        <pc:picChg chg="add mod ord">
          <ac:chgData name="Konrad Pazdan" userId="S::konpaz.341@edu.erzeszow.pl::7f4f2efe-dc9d-41ef-a77f-82ed43c72942" providerId="AD" clId="Web-{A516255F-E0D8-4B0D-BC61-62B76E388F24}" dt="2020-11-12T13:10:03.456" v="1862" actId="1076"/>
          <ac:picMkLst>
            <pc:docMk/>
            <pc:sldMk cId="2690331350" sldId="271"/>
            <ac:picMk id="10" creationId="{03151C77-576D-4B2E-A16C-C443DB6DC615}"/>
          </ac:picMkLst>
        </pc:picChg>
        <pc:picChg chg="add mod ord">
          <ac:chgData name="Konrad Pazdan" userId="S::konpaz.341@edu.erzeszow.pl::7f4f2efe-dc9d-41ef-a77f-82ed43c72942" providerId="AD" clId="Web-{A516255F-E0D8-4B0D-BC61-62B76E388F24}" dt="2020-11-12T13:06:49.702" v="1822"/>
          <ac:picMkLst>
            <pc:docMk/>
            <pc:sldMk cId="2690331350" sldId="271"/>
            <ac:picMk id="11" creationId="{65ADFE98-61A3-4BB1-92E4-9081C6C8D11B}"/>
          </ac:picMkLst>
        </pc:picChg>
        <pc:picChg chg="add mod ord">
          <ac:chgData name="Konrad Pazdan" userId="S::konpaz.341@edu.erzeszow.pl::7f4f2efe-dc9d-41ef-a77f-82ed43c72942" providerId="AD" clId="Web-{A516255F-E0D8-4B0D-BC61-62B76E388F24}" dt="2020-11-12T13:06:49.702" v="1822"/>
          <ac:picMkLst>
            <pc:docMk/>
            <pc:sldMk cId="2690331350" sldId="271"/>
            <ac:picMk id="12" creationId="{F1A68B28-5F13-4616-9AAB-BB4292837207}"/>
          </ac:picMkLst>
        </pc:picChg>
      </pc:sldChg>
      <pc:sldChg chg="addSp delSp modSp add mod ord replId setBg">
        <pc:chgData name="Konrad Pazdan" userId="S::konpaz.341@edu.erzeszow.pl::7f4f2efe-dc9d-41ef-a77f-82ed43c72942" providerId="AD" clId="Web-{A516255F-E0D8-4B0D-BC61-62B76E388F24}" dt="2020-11-12T12:11:46.477" v="1617" actId="14100"/>
        <pc:sldMkLst>
          <pc:docMk/>
          <pc:sldMk cId="3301368704" sldId="272"/>
        </pc:sldMkLst>
        <pc:spChg chg="del mod">
          <ac:chgData name="Konrad Pazdan" userId="S::konpaz.341@edu.erzeszow.pl::7f4f2efe-dc9d-41ef-a77f-82ed43c72942" providerId="AD" clId="Web-{A516255F-E0D8-4B0D-BC61-62B76E388F24}" dt="2020-11-12T11:33:59.631" v="1286"/>
          <ac:spMkLst>
            <pc:docMk/>
            <pc:sldMk cId="3301368704" sldId="272"/>
            <ac:spMk id="2" creationId="{51FF97FA-FBE7-4B77-890E-ED1633DB33BE}"/>
          </ac:spMkLst>
        </pc:spChg>
        <pc:spChg chg="del mod">
          <ac:chgData name="Konrad Pazdan" userId="S::konpaz.341@edu.erzeszow.pl::7f4f2efe-dc9d-41ef-a77f-82ed43c72942" providerId="AD" clId="Web-{A516255F-E0D8-4B0D-BC61-62B76E388F24}" dt="2020-11-12T10:46:45.967" v="986"/>
          <ac:spMkLst>
            <pc:docMk/>
            <pc:sldMk cId="3301368704" sldId="272"/>
            <ac:spMk id="3" creationId="{201E1DFE-CC9C-4310-98A2-AE46985E13E3}"/>
          </ac:spMkLst>
        </pc:spChg>
        <pc:spChg chg="add mod ord">
          <ac:chgData name="Konrad Pazdan" userId="S::konpaz.341@edu.erzeszow.pl::7f4f2efe-dc9d-41ef-a77f-82ed43c72942" providerId="AD" clId="Web-{A516255F-E0D8-4B0D-BC61-62B76E388F24}" dt="2020-11-12T12:11:46.477" v="1617" actId="14100"/>
          <ac:spMkLst>
            <pc:docMk/>
            <pc:sldMk cId="3301368704" sldId="272"/>
            <ac:spMk id="5" creationId="{18ED2609-438A-4014-AD80-2209E37EEEAE}"/>
          </ac:spMkLst>
        </pc:spChg>
        <pc:spChg chg="add del">
          <ac:chgData name="Konrad Pazdan" userId="S::konpaz.341@edu.erzeszow.pl::7f4f2efe-dc9d-41ef-a77f-82ed43c72942" providerId="AD" clId="Web-{A516255F-E0D8-4B0D-BC61-62B76E388F24}" dt="2020-11-12T12:06:45.771" v="1580"/>
          <ac:spMkLst>
            <pc:docMk/>
            <pc:sldMk cId="3301368704" sldId="272"/>
            <ac:spMk id="12" creationId="{99F1FFA9-D672-408C-9220-ADEEC6ABDD09}"/>
          </ac:spMkLst>
        </pc:spChg>
        <pc:spChg chg="add del">
          <ac:chgData name="Konrad Pazdan" userId="S::konpaz.341@edu.erzeszow.pl::7f4f2efe-dc9d-41ef-a77f-82ed43c72942" providerId="AD" clId="Web-{A516255F-E0D8-4B0D-BC61-62B76E388F24}" dt="2020-11-12T12:09:06.804" v="1593"/>
          <ac:spMkLst>
            <pc:docMk/>
            <pc:sldMk cId="3301368704" sldId="272"/>
            <ac:spMk id="17" creationId="{AD96FDFD-4E42-4A06-B8B5-768A1DB9C2A9}"/>
          </ac:spMkLst>
        </pc:spChg>
        <pc:spChg chg="add">
          <ac:chgData name="Konrad Pazdan" userId="S::konpaz.341@edu.erzeszow.pl::7f4f2efe-dc9d-41ef-a77f-82ed43c72942" providerId="AD" clId="Web-{A516255F-E0D8-4B0D-BC61-62B76E388F24}" dt="2020-11-12T12:09:06.804" v="1593"/>
          <ac:spMkLst>
            <pc:docMk/>
            <pc:sldMk cId="3301368704" sldId="272"/>
            <ac:spMk id="22" creationId="{4C3A44BB-E01C-4AA8-B2C8-32FC346D2ED7}"/>
          </ac:spMkLst>
        </pc:spChg>
        <pc:picChg chg="add mod ord">
          <ac:chgData name="Konrad Pazdan" userId="S::konpaz.341@edu.erzeszow.pl::7f4f2efe-dc9d-41ef-a77f-82ed43c72942" providerId="AD" clId="Web-{A516255F-E0D8-4B0D-BC61-62B76E388F24}" dt="2020-11-12T12:09:06.804" v="1593"/>
          <ac:picMkLst>
            <pc:docMk/>
            <pc:sldMk cId="3301368704" sldId="272"/>
            <ac:picMk id="2" creationId="{55A6951A-D06B-456A-B312-12C5F6C7BDD1}"/>
          </ac:picMkLst>
        </pc:picChg>
        <pc:picChg chg="add mod">
          <ac:chgData name="Konrad Pazdan" userId="S::konpaz.341@edu.erzeszow.pl::7f4f2efe-dc9d-41ef-a77f-82ed43c72942" providerId="AD" clId="Web-{A516255F-E0D8-4B0D-BC61-62B76E388F24}" dt="2020-11-12T12:09:06.804" v="1593"/>
          <ac:picMkLst>
            <pc:docMk/>
            <pc:sldMk cId="3301368704" sldId="272"/>
            <ac:picMk id="3" creationId="{44F0E912-3DB7-4E8F-A237-03872B50BFD9}"/>
          </ac:picMkLst>
        </pc:picChg>
        <pc:picChg chg="add mod">
          <ac:chgData name="Konrad Pazdan" userId="S::konpaz.341@edu.erzeszow.pl::7f4f2efe-dc9d-41ef-a77f-82ed43c72942" providerId="AD" clId="Web-{A516255F-E0D8-4B0D-BC61-62B76E388F24}" dt="2020-11-12T12:09:06.804" v="1593"/>
          <ac:picMkLst>
            <pc:docMk/>
            <pc:sldMk cId="3301368704" sldId="272"/>
            <ac:picMk id="4" creationId="{E326EDF9-257E-4F3C-A7A8-0B75EFF733C1}"/>
          </ac:picMkLst>
        </pc:picChg>
        <pc:picChg chg="add del mod ord">
          <ac:chgData name="Konrad Pazdan" userId="S::konpaz.341@edu.erzeszow.pl::7f4f2efe-dc9d-41ef-a77f-82ed43c72942" providerId="AD" clId="Web-{A516255F-E0D8-4B0D-BC61-62B76E388F24}" dt="2020-11-12T12:08:03.881" v="1584"/>
          <ac:picMkLst>
            <pc:docMk/>
            <pc:sldMk cId="3301368704" sldId="272"/>
            <ac:picMk id="6" creationId="{95B03367-B844-4AAA-A2F2-F85F01132AB5}"/>
          </ac:picMkLst>
        </pc:picChg>
        <pc:picChg chg="add del mod">
          <ac:chgData name="Konrad Pazdan" userId="S::konpaz.341@edu.erzeszow.pl::7f4f2efe-dc9d-41ef-a77f-82ed43c72942" providerId="AD" clId="Web-{A516255F-E0D8-4B0D-BC61-62B76E388F24}" dt="2020-11-12T12:08:01.959" v="1583"/>
          <ac:picMkLst>
            <pc:docMk/>
            <pc:sldMk cId="3301368704" sldId="272"/>
            <ac:picMk id="7" creationId="{6C8E1AC9-6A21-4546-8265-1FEDEB6C0A80}"/>
          </ac:picMkLst>
        </pc:picChg>
      </pc:sldChg>
      <pc:sldChg chg="addSp delSp modSp add replId">
        <pc:chgData name="Konrad Pazdan" userId="S::konpaz.341@edu.erzeszow.pl::7f4f2efe-dc9d-41ef-a77f-82ed43c72942" providerId="AD" clId="Web-{A516255F-E0D8-4B0D-BC61-62B76E388F24}" dt="2020-11-12T11:29:38.048" v="1274" actId="20577"/>
        <pc:sldMkLst>
          <pc:docMk/>
          <pc:sldMk cId="1164707164" sldId="273"/>
        </pc:sldMkLst>
        <pc:spChg chg="del">
          <ac:chgData name="Konrad Pazdan" userId="S::konpaz.341@edu.erzeszow.pl::7f4f2efe-dc9d-41ef-a77f-82ed43c72942" providerId="AD" clId="Web-{A516255F-E0D8-4B0D-BC61-62B76E388F24}" dt="2020-11-12T11:29:22.813" v="1271"/>
          <ac:spMkLst>
            <pc:docMk/>
            <pc:sldMk cId="1164707164" sldId="273"/>
            <ac:spMk id="2" creationId="{51FF97FA-FBE7-4B77-890E-ED1633DB33BE}"/>
          </ac:spMkLst>
        </pc:spChg>
        <pc:spChg chg="del">
          <ac:chgData name="Konrad Pazdan" userId="S::konpaz.341@edu.erzeszow.pl::7f4f2efe-dc9d-41ef-a77f-82ed43c72942" providerId="AD" clId="Web-{A516255F-E0D8-4B0D-BC61-62B76E388F24}" dt="2020-11-12T10:46:52.108" v="987"/>
          <ac:spMkLst>
            <pc:docMk/>
            <pc:sldMk cId="1164707164" sldId="273"/>
            <ac:spMk id="3" creationId="{201E1DFE-CC9C-4310-98A2-AE46985E13E3}"/>
          </ac:spMkLst>
        </pc:spChg>
        <pc:spChg chg="add mod">
          <ac:chgData name="Konrad Pazdan" userId="S::konpaz.341@edu.erzeszow.pl::7f4f2efe-dc9d-41ef-a77f-82ed43c72942" providerId="AD" clId="Web-{A516255F-E0D8-4B0D-BC61-62B76E388F24}" dt="2020-11-12T11:29:38.048" v="1274" actId="20577"/>
          <ac:spMkLst>
            <pc:docMk/>
            <pc:sldMk cId="1164707164" sldId="273"/>
            <ac:spMk id="5" creationId="{8A320815-F9C6-45F0-861E-977641474980}"/>
          </ac:spMkLst>
        </pc:spChg>
      </pc:sldChg>
      <pc:sldChg chg="modSp new ord">
        <pc:chgData name="Konrad Pazdan" userId="S::konpaz.341@edu.erzeszow.pl::7f4f2efe-dc9d-41ef-a77f-82ed43c72942" providerId="AD" clId="Web-{A516255F-E0D8-4B0D-BC61-62B76E388F24}" dt="2020-11-12T12:26:36.955" v="1752"/>
        <pc:sldMkLst>
          <pc:docMk/>
          <pc:sldMk cId="1654706958" sldId="274"/>
        </pc:sldMkLst>
        <pc:spChg chg="mod">
          <ac:chgData name="Konrad Pazdan" userId="S::konpaz.341@edu.erzeszow.pl::7f4f2efe-dc9d-41ef-a77f-82ed43c72942" providerId="AD" clId="Web-{A516255F-E0D8-4B0D-BC61-62B76E388F24}" dt="2020-11-12T12:16:53.527" v="1749" actId="20577"/>
          <ac:spMkLst>
            <pc:docMk/>
            <pc:sldMk cId="1654706958" sldId="274"/>
            <ac:spMk id="3" creationId="{EC38829C-3CF9-45F2-BE6F-614F77AEC453}"/>
          </ac:spMkLst>
        </pc:spChg>
      </pc:sldChg>
    </pc:docChg>
  </pc:docChgLst>
  <pc:docChgLst>
    <pc:chgData name="Konrad Pazdan" userId="S::konpaz.341@edu.erzeszow.pl::7f4f2efe-dc9d-41ef-a77f-82ed43c72942" providerId="AD" clId="Web-{9FAA9C14-D381-782D-E61A-9AF609E40E41}"/>
    <pc:docChg chg="modSld">
      <pc:chgData name="Konrad Pazdan" userId="S::konpaz.341@edu.erzeszow.pl::7f4f2efe-dc9d-41ef-a77f-82ed43c72942" providerId="AD" clId="Web-{9FAA9C14-D381-782D-E61A-9AF609E40E41}" dt="2020-11-13T10:25:30.701" v="43" actId="20577"/>
      <pc:docMkLst>
        <pc:docMk/>
      </pc:docMkLst>
      <pc:sldChg chg="addSp delSp modSp">
        <pc:chgData name="Konrad Pazdan" userId="S::konpaz.341@edu.erzeszow.pl::7f4f2efe-dc9d-41ef-a77f-82ed43c72942" providerId="AD" clId="Web-{9FAA9C14-D381-782D-E61A-9AF609E40E41}" dt="2020-11-13T10:25:30.701" v="43" actId="20577"/>
        <pc:sldMkLst>
          <pc:docMk/>
          <pc:sldMk cId="3781509350" sldId="270"/>
        </pc:sldMkLst>
        <pc:spChg chg="add del mod">
          <ac:chgData name="Konrad Pazdan" userId="S::konpaz.341@edu.erzeszow.pl::7f4f2efe-dc9d-41ef-a77f-82ed43c72942" providerId="AD" clId="Web-{9FAA9C14-D381-782D-E61A-9AF609E40E41}" dt="2020-11-13T10:22:38.728" v="2"/>
          <ac:spMkLst>
            <pc:docMk/>
            <pc:sldMk cId="3781509350" sldId="270"/>
            <ac:spMk id="2" creationId="{3229A064-637E-4158-8F0B-DB8EA6907526}"/>
          </ac:spMkLst>
        </pc:spChg>
        <pc:spChg chg="mod">
          <ac:chgData name="Konrad Pazdan" userId="S::konpaz.341@edu.erzeszow.pl::7f4f2efe-dc9d-41ef-a77f-82ed43c72942" providerId="AD" clId="Web-{9FAA9C14-D381-782D-E61A-9AF609E40E41}" dt="2020-11-13T10:25:30.701" v="43" actId="20577"/>
          <ac:spMkLst>
            <pc:docMk/>
            <pc:sldMk cId="3781509350" sldId="270"/>
            <ac:spMk id="5" creationId="{B6538014-07BD-4FC8-85BE-2D030948B939}"/>
          </ac:spMkLst>
        </pc:spChg>
        <pc:picChg chg="mod">
          <ac:chgData name="Konrad Pazdan" userId="S::konpaz.341@edu.erzeszow.pl::7f4f2efe-dc9d-41ef-a77f-82ed43c72942" providerId="AD" clId="Web-{9FAA9C14-D381-782D-E61A-9AF609E40E41}" dt="2020-11-13T10:24:00.433" v="10" actId="14100"/>
          <ac:picMkLst>
            <pc:docMk/>
            <pc:sldMk cId="3781509350" sldId="270"/>
            <ac:picMk id="7" creationId="{61812363-6BE2-422A-9C4A-2832B92ED225}"/>
          </ac:picMkLst>
        </pc:picChg>
      </pc:sldChg>
    </pc:docChg>
  </pc:docChgLst>
  <pc:docChgLst>
    <pc:chgData name="Konrad Pazdan" userId="7f4f2efe-dc9d-41ef-a77f-82ed43c72942" providerId="ADAL" clId="{3283350B-1964-4C4F-A8D4-FD0C992A76AF}"/>
    <pc:docChg chg="undo custSel mod addSld delSld modSld sldOrd">
      <pc:chgData name="Konrad Pazdan" userId="7f4f2efe-dc9d-41ef-a77f-82ed43c72942" providerId="ADAL" clId="{3283350B-1964-4C4F-A8D4-FD0C992A76AF}" dt="2020-11-17T14:23:19.565" v="1279" actId="478"/>
      <pc:docMkLst>
        <pc:docMk/>
      </pc:docMkLst>
      <pc:sldChg chg="addSp delSp modSp mod modTransition setBg">
        <pc:chgData name="Konrad Pazdan" userId="7f4f2efe-dc9d-41ef-a77f-82ed43c72942" providerId="ADAL" clId="{3283350B-1964-4C4F-A8D4-FD0C992A76AF}" dt="2020-11-13T17:23:06.479" v="1068"/>
        <pc:sldMkLst>
          <pc:docMk/>
          <pc:sldMk cId="1059107992" sldId="257"/>
        </pc:sldMkLst>
        <pc:spChg chg="add del mod">
          <ac:chgData name="Konrad Pazdan" userId="7f4f2efe-dc9d-41ef-a77f-82ed43c72942" providerId="ADAL" clId="{3283350B-1964-4C4F-A8D4-FD0C992A76AF}" dt="2020-11-12T18:26:14.873" v="276"/>
          <ac:spMkLst>
            <pc:docMk/>
            <pc:sldMk cId="1059107992" sldId="257"/>
            <ac:spMk id="3" creationId="{9846CF5B-5186-4864-8E38-8F1BD6D89945}"/>
          </ac:spMkLst>
        </pc:spChg>
        <pc:spChg chg="add del mod">
          <ac:chgData name="Konrad Pazdan" userId="7f4f2efe-dc9d-41ef-a77f-82ed43c72942" providerId="ADAL" clId="{3283350B-1964-4C4F-A8D4-FD0C992A76AF}" dt="2020-11-12T18:26:42.857" v="281" actId="21"/>
          <ac:spMkLst>
            <pc:docMk/>
            <pc:sldMk cId="1059107992" sldId="257"/>
            <ac:spMk id="4" creationId="{0077C436-C53E-4BDE-B590-A4D0253BBF32}"/>
          </ac:spMkLst>
        </pc:spChg>
        <pc:spChg chg="add mod">
          <ac:chgData name="Konrad Pazdan" userId="7f4f2efe-dc9d-41ef-a77f-82ed43c72942" providerId="ADAL" clId="{3283350B-1964-4C4F-A8D4-FD0C992A76AF}" dt="2020-11-12T19:53:27.186" v="913" actId="2711"/>
          <ac:spMkLst>
            <pc:docMk/>
            <pc:sldMk cId="1059107992" sldId="257"/>
            <ac:spMk id="6" creationId="{BB3FB2FE-E783-4923-8AA0-EBB2B8DCE808}"/>
          </ac:spMkLst>
        </pc:spChg>
        <pc:spChg chg="add del">
          <ac:chgData name="Konrad Pazdan" userId="7f4f2efe-dc9d-41ef-a77f-82ed43c72942" providerId="ADAL" clId="{3283350B-1964-4C4F-A8D4-FD0C992A76AF}" dt="2020-11-12T19:52:57.800" v="909" actId="26606"/>
          <ac:spMkLst>
            <pc:docMk/>
            <pc:sldMk cId="1059107992" sldId="257"/>
            <ac:spMk id="11" creationId="{71FC7D98-7B8B-402A-90FC-F027482F2142}"/>
          </ac:spMkLst>
        </pc:spChg>
        <pc:spChg chg="add del">
          <ac:chgData name="Konrad Pazdan" userId="7f4f2efe-dc9d-41ef-a77f-82ed43c72942" providerId="ADAL" clId="{3283350B-1964-4C4F-A8D4-FD0C992A76AF}" dt="2020-11-12T19:52:57.800" v="909" actId="26606"/>
          <ac:spMkLst>
            <pc:docMk/>
            <pc:sldMk cId="1059107992" sldId="257"/>
            <ac:spMk id="13" creationId="{AD7356EA-285B-4E5D-8FEC-104659A4FD2C}"/>
          </ac:spMkLst>
        </pc:spChg>
        <pc:picChg chg="add mod ord">
          <ac:chgData name="Konrad Pazdan" userId="7f4f2efe-dc9d-41ef-a77f-82ed43c72942" providerId="ADAL" clId="{3283350B-1964-4C4F-A8D4-FD0C992A76AF}" dt="2020-11-12T19:52:57.800" v="909" actId="26606"/>
          <ac:picMkLst>
            <pc:docMk/>
            <pc:sldMk cId="1059107992" sldId="257"/>
            <ac:picMk id="5" creationId="{5E196FA4-C19E-47C3-82EE-DB56CB303262}"/>
          </ac:picMkLst>
        </pc:picChg>
        <pc:picChg chg="del mod">
          <ac:chgData name="Konrad Pazdan" userId="7f4f2efe-dc9d-41ef-a77f-82ed43c72942" providerId="ADAL" clId="{3283350B-1964-4C4F-A8D4-FD0C992A76AF}" dt="2020-11-12T18:21:59.383" v="244" actId="21"/>
          <ac:picMkLst>
            <pc:docMk/>
            <pc:sldMk cId="1059107992" sldId="257"/>
            <ac:picMk id="7" creationId="{FA1D91E3-0F5A-4658-9F28-0C3E6D4D1A98}"/>
          </ac:picMkLst>
        </pc:picChg>
      </pc:sldChg>
      <pc:sldChg chg="addSp delSp modSp del mod ord delDesignElem">
        <pc:chgData name="Konrad Pazdan" userId="7f4f2efe-dc9d-41ef-a77f-82ed43c72942" providerId="ADAL" clId="{3283350B-1964-4C4F-A8D4-FD0C992A76AF}" dt="2020-11-12T19:50:46.461" v="873" actId="2696"/>
        <pc:sldMkLst>
          <pc:docMk/>
          <pc:sldMk cId="921300301" sldId="258"/>
        </pc:sldMkLst>
        <pc:spChg chg="add mod">
          <ac:chgData name="Konrad Pazdan" userId="7f4f2efe-dc9d-41ef-a77f-82ed43c72942" providerId="ADAL" clId="{3283350B-1964-4C4F-A8D4-FD0C992A76AF}" dt="2020-11-12T19:48:56.205" v="869" actId="478"/>
          <ac:spMkLst>
            <pc:docMk/>
            <pc:sldMk cId="921300301" sldId="258"/>
            <ac:spMk id="3" creationId="{92841A59-E28B-4912-AF1C-9FA8E3AAF53C}"/>
          </ac:spMkLst>
        </pc:spChg>
        <pc:spChg chg="del">
          <ac:chgData name="Konrad Pazdan" userId="7f4f2efe-dc9d-41ef-a77f-82ed43c72942" providerId="ADAL" clId="{3283350B-1964-4C4F-A8D4-FD0C992A76AF}" dt="2020-11-12T18:22:51.100" v="260"/>
          <ac:spMkLst>
            <pc:docMk/>
            <pc:sldMk cId="921300301" sldId="258"/>
            <ac:spMk id="8" creationId="{5D9FC6AC-4A12-4825-8ABE-0732B8EF4D16}"/>
          </ac:spMkLst>
        </pc:spChg>
        <pc:picChg chg="del">
          <ac:chgData name="Konrad Pazdan" userId="7f4f2efe-dc9d-41ef-a77f-82ed43c72942" providerId="ADAL" clId="{3283350B-1964-4C4F-A8D4-FD0C992A76AF}" dt="2020-11-12T19:48:56.205" v="869" actId="478"/>
          <ac:picMkLst>
            <pc:docMk/>
            <pc:sldMk cId="921300301" sldId="258"/>
            <ac:picMk id="4" creationId="{B67FB0E9-F673-4E38-A5C6-C92482DA37C7}"/>
          </ac:picMkLst>
        </pc:picChg>
      </pc:sldChg>
      <pc:sldChg chg="addSp delSp modSp mod modTransition setBg setClrOvrMap">
        <pc:chgData name="Konrad Pazdan" userId="7f4f2efe-dc9d-41ef-a77f-82ed43c72942" providerId="ADAL" clId="{3283350B-1964-4C4F-A8D4-FD0C992A76AF}" dt="2020-11-13T17:37:02.038" v="1177"/>
        <pc:sldMkLst>
          <pc:docMk/>
          <pc:sldMk cId="1252109907" sldId="259"/>
        </pc:sldMkLst>
        <pc:spChg chg="mod ord">
          <ac:chgData name="Konrad Pazdan" userId="7f4f2efe-dc9d-41ef-a77f-82ed43c72942" providerId="ADAL" clId="{3283350B-1964-4C4F-A8D4-FD0C992A76AF}" dt="2020-11-12T19:54:02.278" v="915" actId="26606"/>
          <ac:spMkLst>
            <pc:docMk/>
            <pc:sldMk cId="1252109907" sldId="259"/>
            <ac:spMk id="2" creationId="{210CD204-B181-4EC2-B30B-63C6FA406CC3}"/>
          </ac:spMkLst>
        </pc:spChg>
        <pc:spChg chg="mod ord">
          <ac:chgData name="Konrad Pazdan" userId="7f4f2efe-dc9d-41ef-a77f-82ed43c72942" providerId="ADAL" clId="{3283350B-1964-4C4F-A8D4-FD0C992A76AF}" dt="2020-11-12T20:01:17.879" v="962" actId="20577"/>
          <ac:spMkLst>
            <pc:docMk/>
            <pc:sldMk cId="1252109907" sldId="259"/>
            <ac:spMk id="6" creationId="{2425B58C-323F-4E8E-B453-699498E207D0}"/>
          </ac:spMkLst>
        </pc:spChg>
        <pc:spChg chg="add del">
          <ac:chgData name="Konrad Pazdan" userId="7f4f2efe-dc9d-41ef-a77f-82ed43c72942" providerId="ADAL" clId="{3283350B-1964-4C4F-A8D4-FD0C992A76AF}" dt="2020-11-12T19:58:41.600" v="924" actId="26606"/>
          <ac:spMkLst>
            <pc:docMk/>
            <pc:sldMk cId="1252109907" sldId="259"/>
            <ac:spMk id="11" creationId="{3CD9DF72-87A3-404E-A828-84CBF11A8303}"/>
          </ac:spMkLst>
        </pc:spChg>
        <pc:spChg chg="add del">
          <ac:chgData name="Konrad Pazdan" userId="7f4f2efe-dc9d-41ef-a77f-82ed43c72942" providerId="ADAL" clId="{3283350B-1964-4C4F-A8D4-FD0C992A76AF}" dt="2020-11-12T19:59:00.676" v="926" actId="26606"/>
          <ac:spMkLst>
            <pc:docMk/>
            <pc:sldMk cId="1252109907" sldId="259"/>
            <ac:spMk id="18" creationId="{3CD9DF72-87A3-404E-A828-84CBF11A8303}"/>
          </ac:spMkLst>
        </pc:spChg>
        <pc:spChg chg="add del">
          <ac:chgData name="Konrad Pazdan" userId="7f4f2efe-dc9d-41ef-a77f-82ed43c72942" providerId="ADAL" clId="{3283350B-1964-4C4F-A8D4-FD0C992A76AF}" dt="2020-11-12T19:59:50.856" v="943" actId="26606"/>
          <ac:spMkLst>
            <pc:docMk/>
            <pc:sldMk cId="1252109907" sldId="259"/>
            <ac:spMk id="25" creationId="{CF62D2A7-8207-488C-9F46-316BA81A16C8}"/>
          </ac:spMkLst>
        </pc:spChg>
        <pc:spChg chg="add del">
          <ac:chgData name="Konrad Pazdan" userId="7f4f2efe-dc9d-41ef-a77f-82ed43c72942" providerId="ADAL" clId="{3283350B-1964-4C4F-A8D4-FD0C992A76AF}" dt="2020-11-12T20:00:49.578" v="958" actId="26606"/>
          <ac:spMkLst>
            <pc:docMk/>
            <pc:sldMk cId="1252109907" sldId="259"/>
            <ac:spMk id="30" creationId="{5FDF4720-5445-47BE-89FE-E40D1AE6F619}"/>
          </ac:spMkLst>
        </pc:spChg>
        <pc:spChg chg="add del">
          <ac:chgData name="Konrad Pazdan" userId="7f4f2efe-dc9d-41ef-a77f-82ed43c72942" providerId="ADAL" clId="{3283350B-1964-4C4F-A8D4-FD0C992A76AF}" dt="2020-11-12T20:00:49.578" v="958" actId="26606"/>
          <ac:spMkLst>
            <pc:docMk/>
            <pc:sldMk cId="1252109907" sldId="259"/>
            <ac:spMk id="32" creationId="{AC8710B4-A815-4082-9E4F-F13A0007090C}"/>
          </ac:spMkLst>
        </pc:spChg>
        <pc:spChg chg="add">
          <ac:chgData name="Konrad Pazdan" userId="7f4f2efe-dc9d-41ef-a77f-82ed43c72942" providerId="ADAL" clId="{3283350B-1964-4C4F-A8D4-FD0C992A76AF}" dt="2020-11-12T20:00:49.578" v="958" actId="26606"/>
          <ac:spMkLst>
            <pc:docMk/>
            <pc:sldMk cId="1252109907" sldId="259"/>
            <ac:spMk id="37" creationId="{4F74D28C-3268-4E35-8EE1-D92CB4A85A7D}"/>
          </ac:spMkLst>
        </pc:spChg>
        <pc:picChg chg="add del mod">
          <ac:chgData name="Konrad Pazdan" userId="7f4f2efe-dc9d-41ef-a77f-82ed43c72942" providerId="ADAL" clId="{3283350B-1964-4C4F-A8D4-FD0C992A76AF}" dt="2020-11-12T19:56:13.647" v="917" actId="478"/>
          <ac:picMkLst>
            <pc:docMk/>
            <pc:sldMk cId="1252109907" sldId="259"/>
            <ac:picMk id="4" creationId="{5CCFE7B6-F37F-420D-925E-46DAF88D91D2}"/>
          </ac:picMkLst>
        </pc:picChg>
        <pc:picChg chg="add del mod">
          <ac:chgData name="Konrad Pazdan" userId="7f4f2efe-dc9d-41ef-a77f-82ed43c72942" providerId="ADAL" clId="{3283350B-1964-4C4F-A8D4-FD0C992A76AF}" dt="2020-11-12T19:57:27.319" v="920" actId="478"/>
          <ac:picMkLst>
            <pc:docMk/>
            <pc:sldMk cId="1252109907" sldId="259"/>
            <ac:picMk id="5" creationId="{509B2EE0-4C38-4171-9ABE-81C6DCA5D7ED}"/>
          </ac:picMkLst>
        </pc:picChg>
        <pc:picChg chg="add del">
          <ac:chgData name="Konrad Pazdan" userId="7f4f2efe-dc9d-41ef-a77f-82ed43c72942" providerId="ADAL" clId="{3283350B-1964-4C4F-A8D4-FD0C992A76AF}" dt="2020-11-12T19:57:32.751" v="922" actId="478"/>
          <ac:picMkLst>
            <pc:docMk/>
            <pc:sldMk cId="1252109907" sldId="259"/>
            <ac:picMk id="7" creationId="{88EB6A8D-D6A6-424B-A61E-EB5BDBDEBE24}"/>
          </ac:picMkLst>
        </pc:picChg>
        <pc:picChg chg="add mod ord">
          <ac:chgData name="Konrad Pazdan" userId="7f4f2efe-dc9d-41ef-a77f-82ed43c72942" providerId="ADAL" clId="{3283350B-1964-4C4F-A8D4-FD0C992A76AF}" dt="2020-11-12T20:00:49.578" v="958" actId="26606"/>
          <ac:picMkLst>
            <pc:docMk/>
            <pc:sldMk cId="1252109907" sldId="259"/>
            <ac:picMk id="8" creationId="{F5125EF2-9C16-461E-95AE-153F13C19778}"/>
          </ac:picMkLst>
        </pc:picChg>
        <pc:cxnChg chg="add del">
          <ac:chgData name="Konrad Pazdan" userId="7f4f2efe-dc9d-41ef-a77f-82ed43c72942" providerId="ADAL" clId="{3283350B-1964-4C4F-A8D4-FD0C992A76AF}" dt="2020-11-12T19:58:41.600" v="924" actId="26606"/>
          <ac:cxnSpMkLst>
            <pc:docMk/>
            <pc:sldMk cId="1252109907" sldId="259"/>
            <ac:cxnSpMk id="13" creationId="{20E3A342-4D61-4E3F-AF90-1AB42AEB96CC}"/>
          </ac:cxnSpMkLst>
        </pc:cxnChg>
        <pc:cxnChg chg="add del">
          <ac:chgData name="Konrad Pazdan" userId="7f4f2efe-dc9d-41ef-a77f-82ed43c72942" providerId="ADAL" clId="{3283350B-1964-4C4F-A8D4-FD0C992A76AF}" dt="2020-11-12T19:59:00.676" v="926" actId="26606"/>
          <ac:cxnSpMkLst>
            <pc:docMk/>
            <pc:sldMk cId="1252109907" sldId="259"/>
            <ac:cxnSpMk id="20" creationId="{20E3A342-4D61-4E3F-AF90-1AB42AEB96CC}"/>
          </ac:cxnSpMkLst>
        </pc:cxnChg>
      </pc:sldChg>
      <pc:sldChg chg="addSp delSp modSp add del mod modTransition setBg setClrOvrMap delDesignElem">
        <pc:chgData name="Konrad Pazdan" userId="7f4f2efe-dc9d-41ef-a77f-82ed43c72942" providerId="ADAL" clId="{3283350B-1964-4C4F-A8D4-FD0C992A76AF}" dt="2020-11-13T17:37:11.503" v="1178"/>
        <pc:sldMkLst>
          <pc:docMk/>
          <pc:sldMk cId="1020939327" sldId="261"/>
        </pc:sldMkLst>
        <pc:spChg chg="add del mod">
          <ac:chgData name="Konrad Pazdan" userId="7f4f2efe-dc9d-41ef-a77f-82ed43c72942" providerId="ADAL" clId="{3283350B-1964-4C4F-A8D4-FD0C992A76AF}" dt="2020-11-12T18:52:16.601" v="562"/>
          <ac:spMkLst>
            <pc:docMk/>
            <pc:sldMk cId="1020939327" sldId="261"/>
            <ac:spMk id="3" creationId="{FEF53CBD-989D-45C1-B944-11442832EEE9}"/>
          </ac:spMkLst>
        </pc:spChg>
        <pc:spChg chg="mod ord">
          <ac:chgData name="Konrad Pazdan" userId="7f4f2efe-dc9d-41ef-a77f-82ed43c72942" providerId="ADAL" clId="{3283350B-1964-4C4F-A8D4-FD0C992A76AF}" dt="2020-11-13T17:36:34.992" v="1140" actId="20577"/>
          <ac:spMkLst>
            <pc:docMk/>
            <pc:sldMk cId="1020939327" sldId="261"/>
            <ac:spMk id="6" creationId="{686CBF9A-98B9-405E-9457-13E70BD0E183}"/>
          </ac:spMkLst>
        </pc:spChg>
        <pc:spChg chg="add del">
          <ac:chgData name="Konrad Pazdan" userId="7f4f2efe-dc9d-41ef-a77f-82ed43c72942" providerId="ADAL" clId="{3283350B-1964-4C4F-A8D4-FD0C992A76AF}" dt="2020-11-12T18:52:39.182" v="564" actId="26606"/>
          <ac:spMkLst>
            <pc:docMk/>
            <pc:sldMk cId="1020939327" sldId="261"/>
            <ac:spMk id="8" creationId="{FB5B0058-AF13-4859-B429-4EDDE2A26F7F}"/>
          </ac:spMkLst>
        </pc:spChg>
        <pc:spChg chg="add del mod">
          <ac:chgData name="Konrad Pazdan" userId="7f4f2efe-dc9d-41ef-a77f-82ed43c72942" providerId="ADAL" clId="{3283350B-1964-4C4F-A8D4-FD0C992A76AF}" dt="2020-11-12T19:05:17.082" v="622"/>
          <ac:spMkLst>
            <pc:docMk/>
            <pc:sldMk cId="1020939327" sldId="261"/>
            <ac:spMk id="9" creationId="{118B45C1-C909-4704-B5D3-D8B8CC290A3E}"/>
          </ac:spMkLst>
        </pc:spChg>
        <pc:spChg chg="add del mod">
          <ac:chgData name="Konrad Pazdan" userId="7f4f2efe-dc9d-41ef-a77f-82ed43c72942" providerId="ADAL" clId="{3283350B-1964-4C4F-A8D4-FD0C992A76AF}" dt="2020-11-12T19:16:40.597" v="650" actId="478"/>
          <ac:spMkLst>
            <pc:docMk/>
            <pc:sldMk cId="1020939327" sldId="261"/>
            <ac:spMk id="12" creationId="{573FDBE1-7D73-4DE9-987F-19AA1B68E157}"/>
          </ac:spMkLst>
        </pc:spChg>
        <pc:spChg chg="add del">
          <ac:chgData name="Konrad Pazdan" userId="7f4f2efe-dc9d-41ef-a77f-82ed43c72942" providerId="ADAL" clId="{3283350B-1964-4C4F-A8D4-FD0C992A76AF}" dt="2020-11-12T18:52:39.182" v="564" actId="26606"/>
          <ac:spMkLst>
            <pc:docMk/>
            <pc:sldMk cId="1020939327" sldId="261"/>
            <ac:spMk id="13" creationId="{D84C2E9E-0B5D-4B5F-9A1F-70EBDCE39034}"/>
          </ac:spMkLst>
        </pc:spChg>
        <pc:spChg chg="add del">
          <ac:chgData name="Konrad Pazdan" userId="7f4f2efe-dc9d-41ef-a77f-82ed43c72942" providerId="ADAL" clId="{3283350B-1964-4C4F-A8D4-FD0C992A76AF}" dt="2020-11-12T18:52:39.182" v="564" actId="26606"/>
          <ac:spMkLst>
            <pc:docMk/>
            <pc:sldMk cId="1020939327" sldId="261"/>
            <ac:spMk id="15" creationId="{EF36B2BE-65F4-46E3-AFDD-A9AE9E885071}"/>
          </ac:spMkLst>
        </pc:spChg>
        <pc:spChg chg="add del">
          <ac:chgData name="Konrad Pazdan" userId="7f4f2efe-dc9d-41ef-a77f-82ed43c72942" providerId="ADAL" clId="{3283350B-1964-4C4F-A8D4-FD0C992A76AF}" dt="2020-11-12T19:04:32.262" v="620" actId="26606"/>
          <ac:spMkLst>
            <pc:docMk/>
            <pc:sldMk cId="1020939327" sldId="261"/>
            <ac:spMk id="20" creationId="{BCC55ACC-A2F6-403C-A3A4-D59B3734D45F}"/>
          </ac:spMkLst>
        </pc:spChg>
        <pc:spChg chg="add del">
          <ac:chgData name="Konrad Pazdan" userId="7f4f2efe-dc9d-41ef-a77f-82ed43c72942" providerId="ADAL" clId="{3283350B-1964-4C4F-A8D4-FD0C992A76AF}" dt="2020-11-12T19:05:23.027" v="623" actId="26606"/>
          <ac:spMkLst>
            <pc:docMk/>
            <pc:sldMk cId="1020939327" sldId="261"/>
            <ac:spMk id="22" creationId="{FB5B0058-AF13-4859-B429-4EDDE2A26F7F}"/>
          </ac:spMkLst>
        </pc:spChg>
        <pc:spChg chg="del">
          <ac:chgData name="Konrad Pazdan" userId="7f4f2efe-dc9d-41ef-a77f-82ed43c72942" providerId="ADAL" clId="{3283350B-1964-4C4F-A8D4-FD0C992A76AF}" dt="2020-11-12T18:22:51.100" v="260"/>
          <ac:spMkLst>
            <pc:docMk/>
            <pc:sldMk cId="1020939327" sldId="261"/>
            <ac:spMk id="23" creationId="{71FC7D98-7B8B-402A-90FC-F027482F2142}"/>
          </ac:spMkLst>
        </pc:spChg>
        <pc:spChg chg="del">
          <ac:chgData name="Konrad Pazdan" userId="7f4f2efe-dc9d-41ef-a77f-82ed43c72942" providerId="ADAL" clId="{3283350B-1964-4C4F-A8D4-FD0C992A76AF}" dt="2020-11-12T18:22:51.100" v="260"/>
          <ac:spMkLst>
            <pc:docMk/>
            <pc:sldMk cId="1020939327" sldId="261"/>
            <ac:spMk id="25" creationId="{AD7356EA-285B-4E5D-8FEC-104659A4FD2C}"/>
          </ac:spMkLst>
        </pc:spChg>
        <pc:spChg chg="add del">
          <ac:chgData name="Konrad Pazdan" userId="7f4f2efe-dc9d-41ef-a77f-82ed43c72942" providerId="ADAL" clId="{3283350B-1964-4C4F-A8D4-FD0C992A76AF}" dt="2020-11-12T19:05:23.027" v="623" actId="26606"/>
          <ac:spMkLst>
            <pc:docMk/>
            <pc:sldMk cId="1020939327" sldId="261"/>
            <ac:spMk id="27" creationId="{D84C2E9E-0B5D-4B5F-9A1F-70EBDCE39034}"/>
          </ac:spMkLst>
        </pc:spChg>
        <pc:spChg chg="add del">
          <ac:chgData name="Konrad Pazdan" userId="7f4f2efe-dc9d-41ef-a77f-82ed43c72942" providerId="ADAL" clId="{3283350B-1964-4C4F-A8D4-FD0C992A76AF}" dt="2020-11-12T19:05:23.027" v="623" actId="26606"/>
          <ac:spMkLst>
            <pc:docMk/>
            <pc:sldMk cId="1020939327" sldId="261"/>
            <ac:spMk id="29" creationId="{EF36B2BE-65F4-46E3-AFDD-A9AE9E885071}"/>
          </ac:spMkLst>
        </pc:spChg>
        <pc:spChg chg="add del">
          <ac:chgData name="Konrad Pazdan" userId="7f4f2efe-dc9d-41ef-a77f-82ed43c72942" providerId="ADAL" clId="{3283350B-1964-4C4F-A8D4-FD0C992A76AF}" dt="2020-11-12T19:12:41.875" v="632" actId="26606"/>
          <ac:spMkLst>
            <pc:docMk/>
            <pc:sldMk cId="1020939327" sldId="261"/>
            <ac:spMk id="34" creationId="{FB5B0058-AF13-4859-B429-4EDDE2A26F7F}"/>
          </ac:spMkLst>
        </pc:spChg>
        <pc:spChg chg="add del">
          <ac:chgData name="Konrad Pazdan" userId="7f4f2efe-dc9d-41ef-a77f-82ed43c72942" providerId="ADAL" clId="{3283350B-1964-4C4F-A8D4-FD0C992A76AF}" dt="2020-11-12T19:12:41.875" v="632" actId="26606"/>
          <ac:spMkLst>
            <pc:docMk/>
            <pc:sldMk cId="1020939327" sldId="261"/>
            <ac:spMk id="36" creationId="{D84C2E9E-0B5D-4B5F-9A1F-70EBDCE39034}"/>
          </ac:spMkLst>
        </pc:spChg>
        <pc:spChg chg="add del">
          <ac:chgData name="Konrad Pazdan" userId="7f4f2efe-dc9d-41ef-a77f-82ed43c72942" providerId="ADAL" clId="{3283350B-1964-4C4F-A8D4-FD0C992A76AF}" dt="2020-11-12T19:12:41.875" v="632" actId="26606"/>
          <ac:spMkLst>
            <pc:docMk/>
            <pc:sldMk cId="1020939327" sldId="261"/>
            <ac:spMk id="38" creationId="{EF36B2BE-65F4-46E3-AFDD-A9AE9E885071}"/>
          </ac:spMkLst>
        </pc:spChg>
        <pc:spChg chg="add del">
          <ac:chgData name="Konrad Pazdan" userId="7f4f2efe-dc9d-41ef-a77f-82ed43c72942" providerId="ADAL" clId="{3283350B-1964-4C4F-A8D4-FD0C992A76AF}" dt="2020-11-12T19:11:37.159" v="625" actId="26606"/>
          <ac:spMkLst>
            <pc:docMk/>
            <pc:sldMk cId="1020939327" sldId="261"/>
            <ac:spMk id="43" creationId="{82455043-5CFD-4790-A30C-152D3B6945A5}"/>
          </ac:spMkLst>
        </pc:spChg>
        <pc:spChg chg="add del">
          <ac:chgData name="Konrad Pazdan" userId="7f4f2efe-dc9d-41ef-a77f-82ed43c72942" providerId="ADAL" clId="{3283350B-1964-4C4F-A8D4-FD0C992A76AF}" dt="2020-11-12T19:11:37.159" v="625" actId="26606"/>
          <ac:spMkLst>
            <pc:docMk/>
            <pc:sldMk cId="1020939327" sldId="261"/>
            <ac:spMk id="45" creationId="{D790CBA0-32A4-48C6-8140-9148B3A0DA20}"/>
          </ac:spMkLst>
        </pc:spChg>
        <pc:spChg chg="add del">
          <ac:chgData name="Konrad Pazdan" userId="7f4f2efe-dc9d-41ef-a77f-82ed43c72942" providerId="ADAL" clId="{3283350B-1964-4C4F-A8D4-FD0C992A76AF}" dt="2020-11-12T19:12:41.875" v="631" actId="26606"/>
          <ac:spMkLst>
            <pc:docMk/>
            <pc:sldMk cId="1020939327" sldId="261"/>
            <ac:spMk id="49" creationId="{08C9B587-E65E-4B52-B37C-ABEBB6E87928}"/>
          </ac:spMkLst>
        </pc:spChg>
        <pc:spChg chg="add del">
          <ac:chgData name="Konrad Pazdan" userId="7f4f2efe-dc9d-41ef-a77f-82ed43c72942" providerId="ADAL" clId="{3283350B-1964-4C4F-A8D4-FD0C992A76AF}" dt="2020-11-12T19:11:37.159" v="625" actId="26606"/>
          <ac:spMkLst>
            <pc:docMk/>
            <pc:sldMk cId="1020939327" sldId="261"/>
            <ac:spMk id="55" creationId="{08648C95-1EC5-40D8-8D96-3DC3D112AEDC}"/>
          </ac:spMkLst>
        </pc:spChg>
        <pc:spChg chg="add del">
          <ac:chgData name="Konrad Pazdan" userId="7f4f2efe-dc9d-41ef-a77f-82ed43c72942" providerId="ADAL" clId="{3283350B-1964-4C4F-A8D4-FD0C992A76AF}" dt="2020-11-12T19:11:37.159" v="625" actId="26606"/>
          <ac:spMkLst>
            <pc:docMk/>
            <pc:sldMk cId="1020939327" sldId="261"/>
            <ac:spMk id="63" creationId="{909F982E-B4F0-4CF1-9698-0CA793629509}"/>
          </ac:spMkLst>
        </pc:spChg>
        <pc:spChg chg="add del">
          <ac:chgData name="Konrad Pazdan" userId="7f4f2efe-dc9d-41ef-a77f-82ed43c72942" providerId="ADAL" clId="{3283350B-1964-4C4F-A8D4-FD0C992A76AF}" dt="2020-11-12T19:12:21.271" v="627" actId="26606"/>
          <ac:spMkLst>
            <pc:docMk/>
            <pc:sldMk cId="1020939327" sldId="261"/>
            <ac:spMk id="77" creationId="{2C6334C2-F73F-4B3B-A626-DD5F69DF6ED0}"/>
          </ac:spMkLst>
        </pc:spChg>
        <pc:spChg chg="add del">
          <ac:chgData name="Konrad Pazdan" userId="7f4f2efe-dc9d-41ef-a77f-82ed43c72942" providerId="ADAL" clId="{3283350B-1964-4C4F-A8D4-FD0C992A76AF}" dt="2020-11-12T19:12:28.173" v="629" actId="26606"/>
          <ac:spMkLst>
            <pc:docMk/>
            <pc:sldMk cId="1020939327" sldId="261"/>
            <ac:spMk id="79" creationId="{7CA0DAA6-33B8-4A25-810D-2F4D816FB40E}"/>
          </ac:spMkLst>
        </pc:spChg>
        <pc:spChg chg="add del">
          <ac:chgData name="Konrad Pazdan" userId="7f4f2efe-dc9d-41ef-a77f-82ed43c72942" providerId="ADAL" clId="{3283350B-1964-4C4F-A8D4-FD0C992A76AF}" dt="2020-11-12T19:12:41.875" v="631" actId="26606"/>
          <ac:spMkLst>
            <pc:docMk/>
            <pc:sldMk cId="1020939327" sldId="261"/>
            <ac:spMk id="81" creationId="{0671A8AE-40A1-4631-A6B8-581AFF065482}"/>
          </ac:spMkLst>
        </pc:spChg>
        <pc:spChg chg="add del">
          <ac:chgData name="Konrad Pazdan" userId="7f4f2efe-dc9d-41ef-a77f-82ed43c72942" providerId="ADAL" clId="{3283350B-1964-4C4F-A8D4-FD0C992A76AF}" dt="2020-11-12T19:12:41.875" v="631" actId="26606"/>
          <ac:spMkLst>
            <pc:docMk/>
            <pc:sldMk cId="1020939327" sldId="261"/>
            <ac:spMk id="82" creationId="{AB58EF07-17C2-48CF-ABB0-EEF1F17CB8F0}"/>
          </ac:spMkLst>
        </pc:spChg>
        <pc:spChg chg="add del">
          <ac:chgData name="Konrad Pazdan" userId="7f4f2efe-dc9d-41ef-a77f-82ed43c72942" providerId="ADAL" clId="{3283350B-1964-4C4F-A8D4-FD0C992A76AF}" dt="2020-11-12T19:12:41.875" v="631" actId="26606"/>
          <ac:spMkLst>
            <pc:docMk/>
            <pc:sldMk cId="1020939327" sldId="261"/>
            <ac:spMk id="83" creationId="{AF2F604E-43BE-4DC3-B983-E071523364F8}"/>
          </ac:spMkLst>
        </pc:spChg>
        <pc:spChg chg="add del">
          <ac:chgData name="Konrad Pazdan" userId="7f4f2efe-dc9d-41ef-a77f-82ed43c72942" providerId="ADAL" clId="{3283350B-1964-4C4F-A8D4-FD0C992A76AF}" dt="2020-11-12T19:17:41.736" v="656" actId="26606"/>
          <ac:spMkLst>
            <pc:docMk/>
            <pc:sldMk cId="1020939327" sldId="261"/>
            <ac:spMk id="85" creationId="{FB5B0058-AF13-4859-B429-4EDDE2A26F7F}"/>
          </ac:spMkLst>
        </pc:spChg>
        <pc:spChg chg="add del">
          <ac:chgData name="Konrad Pazdan" userId="7f4f2efe-dc9d-41ef-a77f-82ed43c72942" providerId="ADAL" clId="{3283350B-1964-4C4F-A8D4-FD0C992A76AF}" dt="2020-11-12T19:17:41.736" v="656" actId="26606"/>
          <ac:spMkLst>
            <pc:docMk/>
            <pc:sldMk cId="1020939327" sldId="261"/>
            <ac:spMk id="86" creationId="{D84C2E9E-0B5D-4B5F-9A1F-70EBDCE39034}"/>
          </ac:spMkLst>
        </pc:spChg>
        <pc:spChg chg="add del">
          <ac:chgData name="Konrad Pazdan" userId="7f4f2efe-dc9d-41ef-a77f-82ed43c72942" providerId="ADAL" clId="{3283350B-1964-4C4F-A8D4-FD0C992A76AF}" dt="2020-11-12T19:17:41.736" v="656" actId="26606"/>
          <ac:spMkLst>
            <pc:docMk/>
            <pc:sldMk cId="1020939327" sldId="261"/>
            <ac:spMk id="87" creationId="{EF36B2BE-65F4-46E3-AFDD-A9AE9E885071}"/>
          </ac:spMkLst>
        </pc:spChg>
        <pc:spChg chg="add del">
          <ac:chgData name="Konrad Pazdan" userId="7f4f2efe-dc9d-41ef-a77f-82ed43c72942" providerId="ADAL" clId="{3283350B-1964-4C4F-A8D4-FD0C992A76AF}" dt="2020-11-12T19:39:59.445" v="738" actId="26606"/>
          <ac:spMkLst>
            <pc:docMk/>
            <pc:sldMk cId="1020939327" sldId="261"/>
            <ac:spMk id="89" creationId="{BCC55ACC-A2F6-403C-A3A4-D59B3734D45F}"/>
          </ac:spMkLst>
        </pc:spChg>
        <pc:spChg chg="add">
          <ac:chgData name="Konrad Pazdan" userId="7f4f2efe-dc9d-41ef-a77f-82ed43c72942" providerId="ADAL" clId="{3283350B-1964-4C4F-A8D4-FD0C992A76AF}" dt="2020-11-12T19:39:59.445" v="738" actId="26606"/>
          <ac:spMkLst>
            <pc:docMk/>
            <pc:sldMk cId="1020939327" sldId="261"/>
            <ac:spMk id="91" creationId="{82455043-5CFD-4790-A30C-152D3B6945A5}"/>
          </ac:spMkLst>
        </pc:spChg>
        <pc:spChg chg="add del">
          <ac:chgData name="Konrad Pazdan" userId="7f4f2efe-dc9d-41ef-a77f-82ed43c72942" providerId="ADAL" clId="{3283350B-1964-4C4F-A8D4-FD0C992A76AF}" dt="2020-11-12T19:17:41.682" v="655" actId="26606"/>
          <ac:spMkLst>
            <pc:docMk/>
            <pc:sldMk cId="1020939327" sldId="261"/>
            <ac:spMk id="92" creationId="{8A95209C-5275-4E15-8EA7-7F42980ABF2D}"/>
          </ac:spMkLst>
        </pc:spChg>
        <pc:spChg chg="add">
          <ac:chgData name="Konrad Pazdan" userId="7f4f2efe-dc9d-41ef-a77f-82ed43c72942" providerId="ADAL" clId="{3283350B-1964-4C4F-A8D4-FD0C992A76AF}" dt="2020-11-12T19:39:59.445" v="738" actId="26606"/>
          <ac:spMkLst>
            <pc:docMk/>
            <pc:sldMk cId="1020939327" sldId="261"/>
            <ac:spMk id="93" creationId="{D790CBA0-32A4-48C6-8140-9148B3A0DA20}"/>
          </ac:spMkLst>
        </pc:spChg>
        <pc:spChg chg="add del">
          <ac:chgData name="Konrad Pazdan" userId="7f4f2efe-dc9d-41ef-a77f-82ed43c72942" providerId="ADAL" clId="{3283350B-1964-4C4F-A8D4-FD0C992A76AF}" dt="2020-11-12T19:17:41.682" v="655" actId="26606"/>
          <ac:spMkLst>
            <pc:docMk/>
            <pc:sldMk cId="1020939327" sldId="261"/>
            <ac:spMk id="94" creationId="{DEF0EFD6-A3C2-4C94-A80A-BA9709D99013}"/>
          </ac:spMkLst>
        </pc:spChg>
        <pc:spChg chg="add del">
          <ac:chgData name="Konrad Pazdan" userId="7f4f2efe-dc9d-41ef-a77f-82ed43c72942" providerId="ADAL" clId="{3283350B-1964-4C4F-A8D4-FD0C992A76AF}" dt="2020-11-12T19:17:41.682" v="655" actId="26606"/>
          <ac:spMkLst>
            <pc:docMk/>
            <pc:sldMk cId="1020939327" sldId="261"/>
            <ac:spMk id="96" creationId="{4F2ED431-E304-4FF0-9F4E-032783C9D612}"/>
          </ac:spMkLst>
        </pc:spChg>
        <pc:spChg chg="add del">
          <ac:chgData name="Konrad Pazdan" userId="7f4f2efe-dc9d-41ef-a77f-82ed43c72942" providerId="ADAL" clId="{3283350B-1964-4C4F-A8D4-FD0C992A76AF}" dt="2020-11-12T19:31:50.530" v="691" actId="26606"/>
          <ac:spMkLst>
            <pc:docMk/>
            <pc:sldMk cId="1020939327" sldId="261"/>
            <ac:spMk id="98" creationId="{FB5B0058-AF13-4859-B429-4EDDE2A26F7F}"/>
          </ac:spMkLst>
        </pc:spChg>
        <pc:spChg chg="add del">
          <ac:chgData name="Konrad Pazdan" userId="7f4f2efe-dc9d-41ef-a77f-82ed43c72942" providerId="ADAL" clId="{3283350B-1964-4C4F-A8D4-FD0C992A76AF}" dt="2020-11-12T19:31:50.530" v="691" actId="26606"/>
          <ac:spMkLst>
            <pc:docMk/>
            <pc:sldMk cId="1020939327" sldId="261"/>
            <ac:spMk id="99" creationId="{D84C2E9E-0B5D-4B5F-9A1F-70EBDCE39034}"/>
          </ac:spMkLst>
        </pc:spChg>
        <pc:spChg chg="add del">
          <ac:chgData name="Konrad Pazdan" userId="7f4f2efe-dc9d-41ef-a77f-82ed43c72942" providerId="ADAL" clId="{3283350B-1964-4C4F-A8D4-FD0C992A76AF}" dt="2020-11-12T19:31:50.530" v="691" actId="26606"/>
          <ac:spMkLst>
            <pc:docMk/>
            <pc:sldMk cId="1020939327" sldId="261"/>
            <ac:spMk id="100" creationId="{EF36B2BE-65F4-46E3-AFDD-A9AE9E885071}"/>
          </ac:spMkLst>
        </pc:spChg>
        <pc:spChg chg="add del">
          <ac:chgData name="Konrad Pazdan" userId="7f4f2efe-dc9d-41ef-a77f-82ed43c72942" providerId="ADAL" clId="{3283350B-1964-4C4F-A8D4-FD0C992A76AF}" dt="2020-11-12T19:34:15.265" v="706" actId="26606"/>
          <ac:spMkLst>
            <pc:docMk/>
            <pc:sldMk cId="1020939327" sldId="261"/>
            <ac:spMk id="105" creationId="{FB5B0058-AF13-4859-B429-4EDDE2A26F7F}"/>
          </ac:spMkLst>
        </pc:spChg>
        <pc:spChg chg="add">
          <ac:chgData name="Konrad Pazdan" userId="7f4f2efe-dc9d-41ef-a77f-82ed43c72942" providerId="ADAL" clId="{3283350B-1964-4C4F-A8D4-FD0C992A76AF}" dt="2020-11-12T19:39:59.445" v="738" actId="26606"/>
          <ac:spMkLst>
            <pc:docMk/>
            <pc:sldMk cId="1020939327" sldId="261"/>
            <ac:spMk id="106" creationId="{08648C95-1EC5-40D8-8D96-3DC3D112AEDC}"/>
          </ac:spMkLst>
        </pc:spChg>
        <pc:spChg chg="add del">
          <ac:chgData name="Konrad Pazdan" userId="7f4f2efe-dc9d-41ef-a77f-82ed43c72942" providerId="ADAL" clId="{3283350B-1964-4C4F-A8D4-FD0C992A76AF}" dt="2020-11-12T19:34:15.265" v="706" actId="26606"/>
          <ac:spMkLst>
            <pc:docMk/>
            <pc:sldMk cId="1020939327" sldId="261"/>
            <ac:spMk id="107" creationId="{D84C2E9E-0B5D-4B5F-9A1F-70EBDCE39034}"/>
          </ac:spMkLst>
        </pc:spChg>
        <pc:spChg chg="add del">
          <ac:chgData name="Konrad Pazdan" userId="7f4f2efe-dc9d-41ef-a77f-82ed43c72942" providerId="ADAL" clId="{3283350B-1964-4C4F-A8D4-FD0C992A76AF}" dt="2020-11-12T19:34:15.265" v="706" actId="26606"/>
          <ac:spMkLst>
            <pc:docMk/>
            <pc:sldMk cId="1020939327" sldId="261"/>
            <ac:spMk id="109" creationId="{EF36B2BE-65F4-46E3-AFDD-A9AE9E885071}"/>
          </ac:spMkLst>
        </pc:spChg>
        <pc:spChg chg="add del">
          <ac:chgData name="Konrad Pazdan" userId="7f4f2efe-dc9d-41ef-a77f-82ed43c72942" providerId="ADAL" clId="{3283350B-1964-4C4F-A8D4-FD0C992A76AF}" dt="2020-11-12T19:33:57.131" v="703" actId="26606"/>
          <ac:spMkLst>
            <pc:docMk/>
            <pc:sldMk cId="1020939327" sldId="261"/>
            <ac:spMk id="114" creationId="{2E614F1C-2D93-42D0-B229-768199449923}"/>
          </ac:spMkLst>
        </pc:spChg>
        <pc:spChg chg="add del">
          <ac:chgData name="Konrad Pazdan" userId="7f4f2efe-dc9d-41ef-a77f-82ed43c72942" providerId="ADAL" clId="{3283350B-1964-4C4F-A8D4-FD0C992A76AF}" dt="2020-11-12T19:34:15.234" v="705" actId="26606"/>
          <ac:spMkLst>
            <pc:docMk/>
            <pc:sldMk cId="1020939327" sldId="261"/>
            <ac:spMk id="116" creationId="{D84C2E9E-0B5D-4B5F-9A1F-70EBDCE39034}"/>
          </ac:spMkLst>
        </pc:spChg>
        <pc:spChg chg="add del">
          <ac:chgData name="Konrad Pazdan" userId="7f4f2efe-dc9d-41ef-a77f-82ed43c72942" providerId="ADAL" clId="{3283350B-1964-4C4F-A8D4-FD0C992A76AF}" dt="2020-11-12T19:34:15.234" v="705" actId="26606"/>
          <ac:spMkLst>
            <pc:docMk/>
            <pc:sldMk cId="1020939327" sldId="261"/>
            <ac:spMk id="117" creationId="{FB5B0058-AF13-4859-B429-4EDDE2A26F7F}"/>
          </ac:spMkLst>
        </pc:spChg>
        <pc:spChg chg="add del">
          <ac:chgData name="Konrad Pazdan" userId="7f4f2efe-dc9d-41ef-a77f-82ed43c72942" providerId="ADAL" clId="{3283350B-1964-4C4F-A8D4-FD0C992A76AF}" dt="2020-11-12T19:34:15.234" v="705" actId="26606"/>
          <ac:spMkLst>
            <pc:docMk/>
            <pc:sldMk cId="1020939327" sldId="261"/>
            <ac:spMk id="118" creationId="{EF36B2BE-65F4-46E3-AFDD-A9AE9E885071}"/>
          </ac:spMkLst>
        </pc:spChg>
        <pc:spChg chg="add">
          <ac:chgData name="Konrad Pazdan" userId="7f4f2efe-dc9d-41ef-a77f-82ed43c72942" providerId="ADAL" clId="{3283350B-1964-4C4F-A8D4-FD0C992A76AF}" dt="2020-11-12T19:39:59.445" v="738" actId="26606"/>
          <ac:spMkLst>
            <pc:docMk/>
            <pc:sldMk cId="1020939327" sldId="261"/>
            <ac:spMk id="121" creationId="{909F982E-B4F0-4CF1-9698-0CA793629509}"/>
          </ac:spMkLst>
        </pc:spChg>
        <pc:spChg chg="add del">
          <ac:chgData name="Konrad Pazdan" userId="7f4f2efe-dc9d-41ef-a77f-82ed43c72942" providerId="ADAL" clId="{3283350B-1964-4C4F-A8D4-FD0C992A76AF}" dt="2020-11-12T19:38:00.258" v="716" actId="26606"/>
          <ac:spMkLst>
            <pc:docMk/>
            <pc:sldMk cId="1020939327" sldId="261"/>
            <ac:spMk id="125" creationId="{82455043-5CFD-4790-A30C-152D3B6945A5}"/>
          </ac:spMkLst>
        </pc:spChg>
        <pc:spChg chg="add del">
          <ac:chgData name="Konrad Pazdan" userId="7f4f2efe-dc9d-41ef-a77f-82ed43c72942" providerId="ADAL" clId="{3283350B-1964-4C4F-A8D4-FD0C992A76AF}" dt="2020-11-12T19:38:00.258" v="716" actId="26606"/>
          <ac:spMkLst>
            <pc:docMk/>
            <pc:sldMk cId="1020939327" sldId="261"/>
            <ac:spMk id="126" creationId="{08648C95-1EC5-40D8-8D96-3DC3D112AEDC}"/>
          </ac:spMkLst>
        </pc:spChg>
        <pc:spChg chg="add del">
          <ac:chgData name="Konrad Pazdan" userId="7f4f2efe-dc9d-41ef-a77f-82ed43c72942" providerId="ADAL" clId="{3283350B-1964-4C4F-A8D4-FD0C992A76AF}" dt="2020-11-12T19:38:00.258" v="716" actId="26606"/>
          <ac:spMkLst>
            <pc:docMk/>
            <pc:sldMk cId="1020939327" sldId="261"/>
            <ac:spMk id="127" creationId="{D790CBA0-32A4-48C6-8140-9148B3A0DA20}"/>
          </ac:spMkLst>
        </pc:spChg>
        <pc:spChg chg="add del">
          <ac:chgData name="Konrad Pazdan" userId="7f4f2efe-dc9d-41ef-a77f-82ed43c72942" providerId="ADAL" clId="{3283350B-1964-4C4F-A8D4-FD0C992A76AF}" dt="2020-11-12T19:38:00.258" v="716" actId="26606"/>
          <ac:spMkLst>
            <pc:docMk/>
            <pc:sldMk cId="1020939327" sldId="261"/>
            <ac:spMk id="134" creationId="{909F982E-B4F0-4CF1-9698-0CA793629509}"/>
          </ac:spMkLst>
        </pc:spChg>
        <pc:spChg chg="add del">
          <ac:chgData name="Konrad Pazdan" userId="7f4f2efe-dc9d-41ef-a77f-82ed43c72942" providerId="ADAL" clId="{3283350B-1964-4C4F-A8D4-FD0C992A76AF}" dt="2020-11-12T19:39:00.294" v="726" actId="26606"/>
          <ac:spMkLst>
            <pc:docMk/>
            <pc:sldMk cId="1020939327" sldId="261"/>
            <ac:spMk id="148" creationId="{1DB7C82F-AB7E-4F0C-B829-FA1B9C415180}"/>
          </ac:spMkLst>
        </pc:spChg>
        <pc:spChg chg="add del">
          <ac:chgData name="Konrad Pazdan" userId="7f4f2efe-dc9d-41ef-a77f-82ed43c72942" providerId="ADAL" clId="{3283350B-1964-4C4F-A8D4-FD0C992A76AF}" dt="2020-11-12T19:37:43.756" v="714" actId="26606"/>
          <ac:spMkLst>
            <pc:docMk/>
            <pc:sldMk cId="1020939327" sldId="261"/>
            <ac:spMk id="151" creationId="{2E614F1C-2D93-42D0-B229-768199449923}"/>
          </ac:spMkLst>
        </pc:spChg>
        <pc:grpChg chg="add del">
          <ac:chgData name="Konrad Pazdan" userId="7f4f2efe-dc9d-41ef-a77f-82ed43c72942" providerId="ADAL" clId="{3283350B-1964-4C4F-A8D4-FD0C992A76AF}" dt="2020-11-12T19:11:37.159" v="625" actId="26606"/>
          <ac:grpSpMkLst>
            <pc:docMk/>
            <pc:sldMk cId="1020939327" sldId="261"/>
            <ac:grpSpMk id="47" creationId="{B4056F06-1067-40CC-8153-8A04EA0AB769}"/>
          </ac:grpSpMkLst>
        </pc:grpChg>
        <pc:grpChg chg="add del">
          <ac:chgData name="Konrad Pazdan" userId="7f4f2efe-dc9d-41ef-a77f-82ed43c72942" providerId="ADAL" clId="{3283350B-1964-4C4F-A8D4-FD0C992A76AF}" dt="2020-11-12T19:11:37.159" v="625" actId="26606"/>
          <ac:grpSpMkLst>
            <pc:docMk/>
            <pc:sldMk cId="1020939327" sldId="261"/>
            <ac:grpSpMk id="57" creationId="{010134DF-195E-4609-BE91-D38A8334E4E9}"/>
          </ac:grpSpMkLst>
        </pc:grpChg>
        <pc:grpChg chg="add del">
          <ac:chgData name="Konrad Pazdan" userId="7f4f2efe-dc9d-41ef-a77f-82ed43c72942" providerId="ADAL" clId="{3283350B-1964-4C4F-A8D4-FD0C992A76AF}" dt="2020-11-12T19:11:37.159" v="625" actId="26606"/>
          <ac:grpSpMkLst>
            <pc:docMk/>
            <pc:sldMk cId="1020939327" sldId="261"/>
            <ac:grpSpMk id="65" creationId="{E5A6FD1C-ABC0-436A-9073-E0EED7D8906D}"/>
          </ac:grpSpMkLst>
        </pc:grpChg>
        <pc:grpChg chg="add del">
          <ac:chgData name="Konrad Pazdan" userId="7f4f2efe-dc9d-41ef-a77f-82ed43c72942" providerId="ADAL" clId="{3283350B-1964-4C4F-A8D4-FD0C992A76AF}" dt="2020-11-12T19:11:37.159" v="625" actId="26606"/>
          <ac:grpSpMkLst>
            <pc:docMk/>
            <pc:sldMk cId="1020939327" sldId="261"/>
            <ac:grpSpMk id="71" creationId="{38AF1DD3-8D1D-4757-B035-70019593DDC3}"/>
          </ac:grpSpMkLst>
        </pc:grpChg>
        <pc:grpChg chg="add">
          <ac:chgData name="Konrad Pazdan" userId="7f4f2efe-dc9d-41ef-a77f-82ed43c72942" providerId="ADAL" clId="{3283350B-1964-4C4F-A8D4-FD0C992A76AF}" dt="2020-11-12T19:39:59.445" v="738" actId="26606"/>
          <ac:grpSpMkLst>
            <pc:docMk/>
            <pc:sldMk cId="1020939327" sldId="261"/>
            <ac:grpSpMk id="95" creationId="{B4056F06-1067-40CC-8153-8A04EA0AB769}"/>
          </ac:grpSpMkLst>
        </pc:grpChg>
        <pc:grpChg chg="add">
          <ac:chgData name="Konrad Pazdan" userId="7f4f2efe-dc9d-41ef-a77f-82ed43c72942" providerId="ADAL" clId="{3283350B-1964-4C4F-A8D4-FD0C992A76AF}" dt="2020-11-12T19:39:59.445" v="738" actId="26606"/>
          <ac:grpSpMkLst>
            <pc:docMk/>
            <pc:sldMk cId="1020939327" sldId="261"/>
            <ac:grpSpMk id="108" creationId="{010134DF-195E-4609-BE91-D38A8334E4E9}"/>
          </ac:grpSpMkLst>
        </pc:grpChg>
        <pc:grpChg chg="add">
          <ac:chgData name="Konrad Pazdan" userId="7f4f2efe-dc9d-41ef-a77f-82ed43c72942" providerId="ADAL" clId="{3283350B-1964-4C4F-A8D4-FD0C992A76AF}" dt="2020-11-12T19:39:59.445" v="738" actId="26606"/>
          <ac:grpSpMkLst>
            <pc:docMk/>
            <pc:sldMk cId="1020939327" sldId="261"/>
            <ac:grpSpMk id="122" creationId="{38AF1DD3-8D1D-4757-B035-70019593DDC3}"/>
          </ac:grpSpMkLst>
        </pc:grpChg>
        <pc:grpChg chg="add del">
          <ac:chgData name="Konrad Pazdan" userId="7f4f2efe-dc9d-41ef-a77f-82ed43c72942" providerId="ADAL" clId="{3283350B-1964-4C4F-A8D4-FD0C992A76AF}" dt="2020-11-12T19:38:00.258" v="716" actId="26606"/>
          <ac:grpSpMkLst>
            <pc:docMk/>
            <pc:sldMk cId="1020939327" sldId="261"/>
            <ac:grpSpMk id="128" creationId="{010134DF-195E-4609-BE91-D38A8334E4E9}"/>
          </ac:grpSpMkLst>
        </pc:grpChg>
        <pc:grpChg chg="add">
          <ac:chgData name="Konrad Pazdan" userId="7f4f2efe-dc9d-41ef-a77f-82ed43c72942" providerId="ADAL" clId="{3283350B-1964-4C4F-A8D4-FD0C992A76AF}" dt="2020-11-12T19:39:59.445" v="738" actId="26606"/>
          <ac:grpSpMkLst>
            <pc:docMk/>
            <pc:sldMk cId="1020939327" sldId="261"/>
            <ac:grpSpMk id="129" creationId="{E5A6FD1C-ABC0-436A-9073-E0EED7D8906D}"/>
          </ac:grpSpMkLst>
        </pc:grpChg>
        <pc:grpChg chg="add del">
          <ac:chgData name="Konrad Pazdan" userId="7f4f2efe-dc9d-41ef-a77f-82ed43c72942" providerId="ADAL" clId="{3283350B-1964-4C4F-A8D4-FD0C992A76AF}" dt="2020-11-12T19:38:00.258" v="716" actId="26606"/>
          <ac:grpSpMkLst>
            <pc:docMk/>
            <pc:sldMk cId="1020939327" sldId="261"/>
            <ac:grpSpMk id="133" creationId="{B4056F06-1067-40CC-8153-8A04EA0AB769}"/>
          </ac:grpSpMkLst>
        </pc:grpChg>
        <pc:grpChg chg="add del">
          <ac:chgData name="Konrad Pazdan" userId="7f4f2efe-dc9d-41ef-a77f-82ed43c72942" providerId="ADAL" clId="{3283350B-1964-4C4F-A8D4-FD0C992A76AF}" dt="2020-11-12T19:38:00.258" v="716" actId="26606"/>
          <ac:grpSpMkLst>
            <pc:docMk/>
            <pc:sldMk cId="1020939327" sldId="261"/>
            <ac:grpSpMk id="136" creationId="{E5A6FD1C-ABC0-436A-9073-E0EED7D8906D}"/>
          </ac:grpSpMkLst>
        </pc:grpChg>
        <pc:grpChg chg="add del">
          <ac:chgData name="Konrad Pazdan" userId="7f4f2efe-dc9d-41ef-a77f-82ed43c72942" providerId="ADAL" clId="{3283350B-1964-4C4F-A8D4-FD0C992A76AF}" dt="2020-11-12T19:38:00.258" v="716" actId="26606"/>
          <ac:grpSpMkLst>
            <pc:docMk/>
            <pc:sldMk cId="1020939327" sldId="261"/>
            <ac:grpSpMk id="142" creationId="{38AF1DD3-8D1D-4757-B035-70019593DDC3}"/>
          </ac:grpSpMkLst>
        </pc:grpChg>
        <pc:picChg chg="del mod">
          <ac:chgData name="Konrad Pazdan" userId="7f4f2efe-dc9d-41ef-a77f-82ed43c72942" providerId="ADAL" clId="{3283350B-1964-4C4F-A8D4-FD0C992A76AF}" dt="2020-11-12T18:52:11.334" v="561" actId="478"/>
          <ac:picMkLst>
            <pc:docMk/>
            <pc:sldMk cId="1020939327" sldId="261"/>
            <ac:picMk id="4" creationId="{469B2BFA-80B6-4700-9D4A-9BC90621A547}"/>
          </ac:picMkLst>
        </pc:picChg>
        <pc:picChg chg="add del mod">
          <ac:chgData name="Konrad Pazdan" userId="7f4f2efe-dc9d-41ef-a77f-82ed43c72942" providerId="ADAL" clId="{3283350B-1964-4C4F-A8D4-FD0C992A76AF}" dt="2020-11-12T19:05:12.900" v="621" actId="478"/>
          <ac:picMkLst>
            <pc:docMk/>
            <pc:sldMk cId="1020939327" sldId="261"/>
            <ac:picMk id="5" creationId="{DA52B769-0977-4460-9271-57ED98EBD823}"/>
          </ac:picMkLst>
        </pc:picChg>
        <pc:picChg chg="add del mod">
          <ac:chgData name="Konrad Pazdan" userId="7f4f2efe-dc9d-41ef-a77f-82ed43c72942" providerId="ADAL" clId="{3283350B-1964-4C4F-A8D4-FD0C992A76AF}" dt="2020-11-12T19:16:29.076" v="648" actId="478"/>
          <ac:picMkLst>
            <pc:docMk/>
            <pc:sldMk cId="1020939327" sldId="261"/>
            <ac:picMk id="10" creationId="{8B9A7995-712A-4002-ADDD-A59AEB52333B}"/>
          </ac:picMkLst>
        </pc:picChg>
        <pc:picChg chg="add del mod">
          <ac:chgData name="Konrad Pazdan" userId="7f4f2efe-dc9d-41ef-a77f-82ed43c72942" providerId="ADAL" clId="{3283350B-1964-4C4F-A8D4-FD0C992A76AF}" dt="2020-11-12T19:29:15.748" v="682" actId="478"/>
          <ac:picMkLst>
            <pc:docMk/>
            <pc:sldMk cId="1020939327" sldId="261"/>
            <ac:picMk id="16" creationId="{13E5898F-D10F-4C5E-A3B0-53BEF6036576}"/>
          </ac:picMkLst>
        </pc:picChg>
        <pc:picChg chg="add del">
          <ac:chgData name="Konrad Pazdan" userId="7f4f2efe-dc9d-41ef-a77f-82ed43c72942" providerId="ADAL" clId="{3283350B-1964-4C4F-A8D4-FD0C992A76AF}" dt="2020-11-12T19:30:45.228" v="689" actId="478"/>
          <ac:picMkLst>
            <pc:docMk/>
            <pc:sldMk cId="1020939327" sldId="261"/>
            <ac:picMk id="18" creationId="{713B124A-4B2C-4DFC-94A4-9D08274C5F1B}"/>
          </ac:picMkLst>
        </pc:picChg>
        <pc:picChg chg="add del mod">
          <ac:chgData name="Konrad Pazdan" userId="7f4f2efe-dc9d-41ef-a77f-82ed43c72942" providerId="ADAL" clId="{3283350B-1964-4C4F-A8D4-FD0C992A76AF}" dt="2020-11-12T19:34:21.002" v="707" actId="478"/>
          <ac:picMkLst>
            <pc:docMk/>
            <pc:sldMk cId="1020939327" sldId="261"/>
            <ac:picMk id="19" creationId="{8C7982DA-B750-486A-BA7E-56281601D4FD}"/>
          </ac:picMkLst>
        </pc:picChg>
        <pc:picChg chg="add del">
          <ac:chgData name="Konrad Pazdan" userId="7f4f2efe-dc9d-41ef-a77f-82ed43c72942" providerId="ADAL" clId="{3283350B-1964-4C4F-A8D4-FD0C992A76AF}" dt="2020-11-12T19:35:10.621" v="711" actId="478"/>
          <ac:picMkLst>
            <pc:docMk/>
            <pc:sldMk cId="1020939327" sldId="261"/>
            <ac:picMk id="21" creationId="{824EC391-E863-43C5-88C5-5A9F6FD53D07}"/>
          </ac:picMkLst>
        </pc:picChg>
        <pc:picChg chg="add del mod">
          <ac:chgData name="Konrad Pazdan" userId="7f4f2efe-dc9d-41ef-a77f-82ed43c72942" providerId="ADAL" clId="{3283350B-1964-4C4F-A8D4-FD0C992A76AF}" dt="2020-11-12T19:38:04.290" v="717" actId="478"/>
          <ac:picMkLst>
            <pc:docMk/>
            <pc:sldMk cId="1020939327" sldId="261"/>
            <ac:picMk id="24" creationId="{6BE2064C-44CF-4275-A6A8-F093BF7585C6}"/>
          </ac:picMkLst>
        </pc:picChg>
        <pc:picChg chg="add del mod">
          <ac:chgData name="Konrad Pazdan" userId="7f4f2efe-dc9d-41ef-a77f-82ed43c72942" providerId="ADAL" clId="{3283350B-1964-4C4F-A8D4-FD0C992A76AF}" dt="2020-11-12T19:39:03.605" v="727" actId="478"/>
          <ac:picMkLst>
            <pc:docMk/>
            <pc:sldMk cId="1020939327" sldId="261"/>
            <ac:picMk id="26" creationId="{7B44B8D4-3166-45D8-908C-7D62F74A8077}"/>
          </ac:picMkLst>
        </pc:picChg>
        <pc:picChg chg="add del mod">
          <ac:chgData name="Konrad Pazdan" userId="7f4f2efe-dc9d-41ef-a77f-82ed43c72942" providerId="ADAL" clId="{3283350B-1964-4C4F-A8D4-FD0C992A76AF}" dt="2020-11-12T19:40:08.015" v="739" actId="478"/>
          <ac:picMkLst>
            <pc:docMk/>
            <pc:sldMk cId="1020939327" sldId="261"/>
            <ac:picMk id="28" creationId="{D2E5FEE8-8290-49B8-9ED1-94C77BF60F38}"/>
          </ac:picMkLst>
        </pc:picChg>
        <pc:picChg chg="add mod">
          <ac:chgData name="Konrad Pazdan" userId="7f4f2efe-dc9d-41ef-a77f-82ed43c72942" providerId="ADAL" clId="{3283350B-1964-4C4F-A8D4-FD0C992A76AF}" dt="2020-11-12T19:40:42.599" v="748" actId="14100"/>
          <ac:picMkLst>
            <pc:docMk/>
            <pc:sldMk cId="1020939327" sldId="261"/>
            <ac:picMk id="30" creationId="{B417C7D9-EC9A-43D7-8B3C-4BA6D27826FA}"/>
          </ac:picMkLst>
        </pc:picChg>
      </pc:sldChg>
      <pc:sldChg chg="addSp delSp modSp mod modTransition setBg setClrOvrMap delDesignElem">
        <pc:chgData name="Konrad Pazdan" userId="7f4f2efe-dc9d-41ef-a77f-82ed43c72942" providerId="ADAL" clId="{3283350B-1964-4C4F-A8D4-FD0C992A76AF}" dt="2020-11-13T17:22:29.636" v="1064"/>
        <pc:sldMkLst>
          <pc:docMk/>
          <pc:sldMk cId="3655480665" sldId="262"/>
        </pc:sldMkLst>
        <pc:spChg chg="mod ord">
          <ac:chgData name="Konrad Pazdan" userId="7f4f2efe-dc9d-41ef-a77f-82ed43c72942" providerId="ADAL" clId="{3283350B-1964-4C4F-A8D4-FD0C992A76AF}" dt="2020-11-12T19:33:16.377" v="700" actId="14100"/>
          <ac:spMkLst>
            <pc:docMk/>
            <pc:sldMk cId="3655480665" sldId="262"/>
            <ac:spMk id="3" creationId="{C285FB08-3DD1-484B-BF90-DC84C225E0CF}"/>
          </ac:spMkLst>
        </pc:spChg>
        <pc:spChg chg="add del">
          <ac:chgData name="Konrad Pazdan" userId="7f4f2efe-dc9d-41ef-a77f-82ed43c72942" providerId="ADAL" clId="{3283350B-1964-4C4F-A8D4-FD0C992A76AF}" dt="2020-11-12T19:13:18.485" v="635" actId="26606"/>
          <ac:spMkLst>
            <pc:docMk/>
            <pc:sldMk cId="3655480665" sldId="262"/>
            <ac:spMk id="6" creationId="{CF62D2A7-8207-488C-9F46-316BA81A16C8}"/>
          </ac:spMkLst>
        </pc:spChg>
        <pc:spChg chg="add del">
          <ac:chgData name="Konrad Pazdan" userId="7f4f2efe-dc9d-41ef-a77f-82ed43c72942" providerId="ADAL" clId="{3283350B-1964-4C4F-A8D4-FD0C992A76AF}" dt="2020-11-12T19:15:51.794" v="646" actId="26606"/>
          <ac:spMkLst>
            <pc:docMk/>
            <pc:sldMk cId="3655480665" sldId="262"/>
            <ac:spMk id="8" creationId="{E8A8EAB8-D2FF-444D-B34B-7D32F106AD0E}"/>
          </ac:spMkLst>
        </pc:spChg>
        <pc:spChg chg="add del">
          <ac:chgData name="Konrad Pazdan" userId="7f4f2efe-dc9d-41ef-a77f-82ed43c72942" providerId="ADAL" clId="{3283350B-1964-4C4F-A8D4-FD0C992A76AF}" dt="2020-11-12T19:15:51.794" v="646" actId="26606"/>
          <ac:spMkLst>
            <pc:docMk/>
            <pc:sldMk cId="3655480665" sldId="262"/>
            <ac:spMk id="10" creationId="{9DD005C1-8C51-42D6-9BEE-B9B83849743D}"/>
          </ac:spMkLst>
        </pc:spChg>
        <pc:spChg chg="add del">
          <ac:chgData name="Konrad Pazdan" userId="7f4f2efe-dc9d-41ef-a77f-82ed43c72942" providerId="ADAL" clId="{3283350B-1964-4C4F-A8D4-FD0C992A76AF}" dt="2020-11-12T19:15:51.794" v="646" actId="26606"/>
          <ac:spMkLst>
            <pc:docMk/>
            <pc:sldMk cId="3655480665" sldId="262"/>
            <ac:spMk id="15" creationId="{C61F2F60-14E3-4196-B7CE-175E46F04481}"/>
          </ac:spMkLst>
        </pc:spChg>
        <pc:spChg chg="add del">
          <ac:chgData name="Konrad Pazdan" userId="7f4f2efe-dc9d-41ef-a77f-82ed43c72942" providerId="ADAL" clId="{3283350B-1964-4C4F-A8D4-FD0C992A76AF}" dt="2020-11-12T19:18:54.657" v="659" actId="26606"/>
          <ac:spMkLst>
            <pc:docMk/>
            <pc:sldMk cId="3655480665" sldId="262"/>
            <ac:spMk id="17" creationId="{233F6408-E1FB-40EE-933F-488D38CCC73F}"/>
          </ac:spMkLst>
        </pc:spChg>
        <pc:spChg chg="del">
          <ac:chgData name="Konrad Pazdan" userId="7f4f2efe-dc9d-41ef-a77f-82ed43c72942" providerId="ADAL" clId="{3283350B-1964-4C4F-A8D4-FD0C992A76AF}" dt="2020-11-12T18:22:51.100" v="260"/>
          <ac:spMkLst>
            <pc:docMk/>
            <pc:sldMk cId="3655480665" sldId="262"/>
            <ac:spMk id="18" creationId="{577D1452-F0B7-431E-9A24-D3F7103D8510}"/>
          </ac:spMkLst>
        </pc:spChg>
        <pc:spChg chg="del">
          <ac:chgData name="Konrad Pazdan" userId="7f4f2efe-dc9d-41ef-a77f-82ed43c72942" providerId="ADAL" clId="{3283350B-1964-4C4F-A8D4-FD0C992A76AF}" dt="2020-11-12T18:22:51.100" v="260"/>
          <ac:spMkLst>
            <pc:docMk/>
            <pc:sldMk cId="3655480665" sldId="262"/>
            <ac:spMk id="20" creationId="{A660F4F9-5DF5-4F15-BE6A-CD8648BB1148}"/>
          </ac:spMkLst>
        </pc:spChg>
        <pc:spChg chg="add del">
          <ac:chgData name="Konrad Pazdan" userId="7f4f2efe-dc9d-41ef-a77f-82ed43c72942" providerId="ADAL" clId="{3283350B-1964-4C4F-A8D4-FD0C992A76AF}" dt="2020-11-12T19:18:54.657" v="659" actId="26606"/>
          <ac:spMkLst>
            <pc:docMk/>
            <pc:sldMk cId="3655480665" sldId="262"/>
            <ac:spMk id="22" creationId="{F055C0C5-567C-4C02-83F3-B427BC740697}"/>
          </ac:spMkLst>
        </pc:spChg>
        <pc:spChg chg="add del">
          <ac:chgData name="Konrad Pazdan" userId="7f4f2efe-dc9d-41ef-a77f-82ed43c72942" providerId="ADAL" clId="{3283350B-1964-4C4F-A8D4-FD0C992A76AF}" dt="2020-11-12T19:18:54.657" v="659" actId="26606"/>
          <ac:spMkLst>
            <pc:docMk/>
            <pc:sldMk cId="3655480665" sldId="262"/>
            <ac:spMk id="24" creationId="{E48B6BD6-5DED-4B86-A4B3-D35037F68FC4}"/>
          </ac:spMkLst>
        </pc:spChg>
        <pc:spChg chg="add del">
          <ac:chgData name="Konrad Pazdan" userId="7f4f2efe-dc9d-41ef-a77f-82ed43c72942" providerId="ADAL" clId="{3283350B-1964-4C4F-A8D4-FD0C992A76AF}" dt="2020-11-12T19:18:54.657" v="658" actId="26606"/>
          <ac:spMkLst>
            <pc:docMk/>
            <pc:sldMk cId="3655480665" sldId="262"/>
            <ac:spMk id="29" creationId="{357DD0D3-F869-46D0-944C-6EC60E19E351}"/>
          </ac:spMkLst>
        </pc:spChg>
        <pc:spChg chg="add del">
          <ac:chgData name="Konrad Pazdan" userId="7f4f2efe-dc9d-41ef-a77f-82ed43c72942" providerId="ADAL" clId="{3283350B-1964-4C4F-A8D4-FD0C992A76AF}" dt="2020-11-12T19:25:27.342" v="676" actId="26606"/>
          <ac:spMkLst>
            <pc:docMk/>
            <pc:sldMk cId="3655480665" sldId="262"/>
            <ac:spMk id="31" creationId="{F055C0C5-567C-4C02-83F3-B427BC740697}"/>
          </ac:spMkLst>
        </pc:spChg>
        <pc:spChg chg="add del">
          <ac:chgData name="Konrad Pazdan" userId="7f4f2efe-dc9d-41ef-a77f-82ed43c72942" providerId="ADAL" clId="{3283350B-1964-4C4F-A8D4-FD0C992A76AF}" dt="2020-11-12T19:25:27.342" v="676" actId="26606"/>
          <ac:spMkLst>
            <pc:docMk/>
            <pc:sldMk cId="3655480665" sldId="262"/>
            <ac:spMk id="32" creationId="{233F6408-E1FB-40EE-933F-488D38CCC73F}"/>
          </ac:spMkLst>
        </pc:spChg>
        <pc:spChg chg="add del">
          <ac:chgData name="Konrad Pazdan" userId="7f4f2efe-dc9d-41ef-a77f-82ed43c72942" providerId="ADAL" clId="{3283350B-1964-4C4F-A8D4-FD0C992A76AF}" dt="2020-11-12T19:25:27.342" v="676" actId="26606"/>
          <ac:spMkLst>
            <pc:docMk/>
            <pc:sldMk cId="3655480665" sldId="262"/>
            <ac:spMk id="33" creationId="{E48B6BD6-5DED-4B86-A4B3-D35037F68FC4}"/>
          </ac:spMkLst>
        </pc:spChg>
        <pc:spChg chg="add del">
          <ac:chgData name="Konrad Pazdan" userId="7f4f2efe-dc9d-41ef-a77f-82ed43c72942" providerId="ADAL" clId="{3283350B-1964-4C4F-A8D4-FD0C992A76AF}" dt="2020-11-12T19:32:58.798" v="696" actId="26606"/>
          <ac:spMkLst>
            <pc:docMk/>
            <pc:sldMk cId="3655480665" sldId="262"/>
            <ac:spMk id="38" creationId="{357DD0D3-F869-46D0-944C-6EC60E19E351}"/>
          </ac:spMkLst>
        </pc:spChg>
        <pc:spChg chg="add del">
          <ac:chgData name="Konrad Pazdan" userId="7f4f2efe-dc9d-41ef-a77f-82ed43c72942" providerId="ADAL" clId="{3283350B-1964-4C4F-A8D4-FD0C992A76AF}" dt="2020-11-12T19:32:58.798" v="695" actId="26606"/>
          <ac:spMkLst>
            <pc:docMk/>
            <pc:sldMk cId="3655480665" sldId="262"/>
            <ac:spMk id="43" creationId="{3AFE8227-C443-417B-BA91-520EB1EF4559}"/>
          </ac:spMkLst>
        </pc:spChg>
        <pc:spChg chg="add del">
          <ac:chgData name="Konrad Pazdan" userId="7f4f2efe-dc9d-41ef-a77f-82ed43c72942" providerId="ADAL" clId="{3283350B-1964-4C4F-A8D4-FD0C992A76AF}" dt="2020-11-12T19:32:58.798" v="695" actId="26606"/>
          <ac:spMkLst>
            <pc:docMk/>
            <pc:sldMk cId="3655480665" sldId="262"/>
            <ac:spMk id="45" creationId="{907741FC-B544-4A6E-B831-6789D042333D}"/>
          </ac:spMkLst>
        </pc:spChg>
        <pc:spChg chg="add del">
          <ac:chgData name="Konrad Pazdan" userId="7f4f2efe-dc9d-41ef-a77f-82ed43c72942" providerId="ADAL" clId="{3283350B-1964-4C4F-A8D4-FD0C992A76AF}" dt="2020-11-12T19:32:58.798" v="695" actId="26606"/>
          <ac:spMkLst>
            <pc:docMk/>
            <pc:sldMk cId="3655480665" sldId="262"/>
            <ac:spMk id="47" creationId="{3F0BE7ED-7814-4273-B18A-F26CC0380380}"/>
          </ac:spMkLst>
        </pc:spChg>
        <pc:spChg chg="add">
          <ac:chgData name="Konrad Pazdan" userId="7f4f2efe-dc9d-41ef-a77f-82ed43c72942" providerId="ADAL" clId="{3283350B-1964-4C4F-A8D4-FD0C992A76AF}" dt="2020-11-12T19:32:58.798" v="696" actId="26606"/>
          <ac:spMkLst>
            <pc:docMk/>
            <pc:sldMk cId="3655480665" sldId="262"/>
            <ac:spMk id="49" creationId="{9B76D444-2756-434F-AE61-96D69830C13E}"/>
          </ac:spMkLst>
        </pc:spChg>
        <pc:picChg chg="add del">
          <ac:chgData name="Konrad Pazdan" userId="7f4f2efe-dc9d-41ef-a77f-82ed43c72942" providerId="ADAL" clId="{3283350B-1964-4C4F-A8D4-FD0C992A76AF}" dt="2020-11-12T19:15:31.011" v="639" actId="478"/>
          <ac:picMkLst>
            <pc:docMk/>
            <pc:sldMk cId="3655480665" sldId="262"/>
            <ac:picMk id="2" creationId="{FBF3040C-4A57-4332-A9F3-71CF3460E12D}"/>
          </ac:picMkLst>
        </pc:picChg>
        <pc:picChg chg="del mod ord">
          <ac:chgData name="Konrad Pazdan" userId="7f4f2efe-dc9d-41ef-a77f-82ed43c72942" providerId="ADAL" clId="{3283350B-1964-4C4F-A8D4-FD0C992A76AF}" dt="2020-11-12T19:15:15.588" v="637" actId="478"/>
          <ac:picMkLst>
            <pc:docMk/>
            <pc:sldMk cId="3655480665" sldId="262"/>
            <ac:picMk id="4" creationId="{7AA2E348-3975-48DB-9E75-30DA3B81EA47}"/>
          </ac:picMkLst>
        </pc:picChg>
        <pc:picChg chg="add del mod">
          <ac:chgData name="Konrad Pazdan" userId="7f4f2efe-dc9d-41ef-a77f-82ed43c72942" providerId="ADAL" clId="{3283350B-1964-4C4F-A8D4-FD0C992A76AF}" dt="2020-11-12T19:32:16.792" v="692" actId="478"/>
          <ac:picMkLst>
            <pc:docMk/>
            <pc:sldMk cId="3655480665" sldId="262"/>
            <ac:picMk id="5" creationId="{0616FE79-A3AD-4BB5-959F-4E4B30CDF246}"/>
          </ac:picMkLst>
        </pc:picChg>
        <pc:picChg chg="add mod">
          <ac:chgData name="Konrad Pazdan" userId="7f4f2efe-dc9d-41ef-a77f-82ed43c72942" providerId="ADAL" clId="{3283350B-1964-4C4F-A8D4-FD0C992A76AF}" dt="2020-11-12T19:33:21.935" v="701" actId="1076"/>
          <ac:picMkLst>
            <pc:docMk/>
            <pc:sldMk cId="3655480665" sldId="262"/>
            <ac:picMk id="7" creationId="{E2BAA5E2-9A9F-47DF-B2AE-5C041E35CC07}"/>
          </ac:picMkLst>
        </pc:picChg>
        <pc:cxnChg chg="add">
          <ac:chgData name="Konrad Pazdan" userId="7f4f2efe-dc9d-41ef-a77f-82ed43c72942" providerId="ADAL" clId="{3283350B-1964-4C4F-A8D4-FD0C992A76AF}" dt="2020-11-12T19:32:58.798" v="696" actId="26606"/>
          <ac:cxnSpMkLst>
            <pc:docMk/>
            <pc:sldMk cId="3655480665" sldId="262"/>
            <ac:cxnSpMk id="50" creationId="{EDF5FE34-0A41-407A-8D94-10FCF68F1D0B}"/>
          </ac:cxnSpMkLst>
        </pc:cxnChg>
      </pc:sldChg>
      <pc:sldChg chg="addSp delSp modSp mod modTransition setBg setClrOvrMap delDesignElem">
        <pc:chgData name="Konrad Pazdan" userId="7f4f2efe-dc9d-41ef-a77f-82ed43c72942" providerId="ADAL" clId="{3283350B-1964-4C4F-A8D4-FD0C992A76AF}" dt="2020-11-13T17:41:09.429" v="1180"/>
        <pc:sldMkLst>
          <pc:docMk/>
          <pc:sldMk cId="1915517627" sldId="263"/>
        </pc:sldMkLst>
        <pc:spChg chg="mod ord">
          <ac:chgData name="Konrad Pazdan" userId="7f4f2efe-dc9d-41ef-a77f-82ed43c72942" providerId="ADAL" clId="{3283350B-1964-4C4F-A8D4-FD0C992A76AF}" dt="2020-11-12T19:04:12.007" v="619" actId="255"/>
          <ac:spMkLst>
            <pc:docMk/>
            <pc:sldMk cId="1915517627" sldId="263"/>
            <ac:spMk id="3" creationId="{3A60F929-B121-4F68-B317-FF0C688CBE60}"/>
          </ac:spMkLst>
        </pc:spChg>
        <pc:spChg chg="add del">
          <ac:chgData name="Konrad Pazdan" userId="7f4f2efe-dc9d-41ef-a77f-82ed43c72942" providerId="ADAL" clId="{3283350B-1964-4C4F-A8D4-FD0C992A76AF}" dt="2020-11-12T19:02:50.740" v="608" actId="26606"/>
          <ac:spMkLst>
            <pc:docMk/>
            <pc:sldMk cId="1915517627" sldId="263"/>
            <ac:spMk id="8" creationId="{CF62D2A7-8207-488C-9F46-316BA81A16C8}"/>
          </ac:spMkLst>
        </pc:spChg>
        <pc:spChg chg="del">
          <ac:chgData name="Konrad Pazdan" userId="7f4f2efe-dc9d-41ef-a77f-82ed43c72942" providerId="ADAL" clId="{3283350B-1964-4C4F-A8D4-FD0C992A76AF}" dt="2020-11-12T18:22:51.100" v="260"/>
          <ac:spMkLst>
            <pc:docMk/>
            <pc:sldMk cId="1915517627" sldId="263"/>
            <ac:spMk id="10" creationId="{577D1452-F0B7-431E-9A24-D3F7103D8510}"/>
          </ac:spMkLst>
        </pc:spChg>
        <pc:spChg chg="add del">
          <ac:chgData name="Konrad Pazdan" userId="7f4f2efe-dc9d-41ef-a77f-82ed43c72942" providerId="ADAL" clId="{3283350B-1964-4C4F-A8D4-FD0C992A76AF}" dt="2020-11-12T19:03:05.823" v="610" actId="26606"/>
          <ac:spMkLst>
            <pc:docMk/>
            <pc:sldMk cId="1915517627" sldId="263"/>
            <ac:spMk id="11" creationId="{233F6408-E1FB-40EE-933F-488D38CCC73F}"/>
          </ac:spMkLst>
        </pc:spChg>
        <pc:spChg chg="del">
          <ac:chgData name="Konrad Pazdan" userId="7f4f2efe-dc9d-41ef-a77f-82ed43c72942" providerId="ADAL" clId="{3283350B-1964-4C4F-A8D4-FD0C992A76AF}" dt="2020-11-12T18:22:51.100" v="260"/>
          <ac:spMkLst>
            <pc:docMk/>
            <pc:sldMk cId="1915517627" sldId="263"/>
            <ac:spMk id="12" creationId="{A660F4F9-5DF5-4F15-BE6A-CD8648BB1148}"/>
          </ac:spMkLst>
        </pc:spChg>
        <pc:spChg chg="add del">
          <ac:chgData name="Konrad Pazdan" userId="7f4f2efe-dc9d-41ef-a77f-82ed43c72942" providerId="ADAL" clId="{3283350B-1964-4C4F-A8D4-FD0C992A76AF}" dt="2020-11-12T19:03:05.823" v="610" actId="26606"/>
          <ac:spMkLst>
            <pc:docMk/>
            <pc:sldMk cId="1915517627" sldId="263"/>
            <ac:spMk id="13" creationId="{F055C0C5-567C-4C02-83F3-B427BC740697}"/>
          </ac:spMkLst>
        </pc:spChg>
        <pc:spChg chg="add del">
          <ac:chgData name="Konrad Pazdan" userId="7f4f2efe-dc9d-41ef-a77f-82ed43c72942" providerId="ADAL" clId="{3283350B-1964-4C4F-A8D4-FD0C992A76AF}" dt="2020-11-12T19:03:05.823" v="610" actId="26606"/>
          <ac:spMkLst>
            <pc:docMk/>
            <pc:sldMk cId="1915517627" sldId="263"/>
            <ac:spMk id="14" creationId="{E48B6BD6-5DED-4B86-A4B3-D35037F68FC4}"/>
          </ac:spMkLst>
        </pc:spChg>
        <pc:spChg chg="add del">
          <ac:chgData name="Konrad Pazdan" userId="7f4f2efe-dc9d-41ef-a77f-82ed43c72942" providerId="ADAL" clId="{3283350B-1964-4C4F-A8D4-FD0C992A76AF}" dt="2020-11-12T19:03:19.410" v="613" actId="26606"/>
          <ac:spMkLst>
            <pc:docMk/>
            <pc:sldMk cId="1915517627" sldId="263"/>
            <ac:spMk id="16" creationId="{9B76D444-2756-434F-AE61-96D69830C13E}"/>
          </ac:spMkLst>
        </pc:spChg>
        <pc:spChg chg="add">
          <ac:chgData name="Konrad Pazdan" userId="7f4f2efe-dc9d-41ef-a77f-82ed43c72942" providerId="ADAL" clId="{3283350B-1964-4C4F-A8D4-FD0C992A76AF}" dt="2020-11-12T19:03:19.410" v="613" actId="26606"/>
          <ac:spMkLst>
            <pc:docMk/>
            <pc:sldMk cId="1915517627" sldId="263"/>
            <ac:spMk id="22" creationId="{9B76D444-2756-434F-AE61-96D69830C13E}"/>
          </ac:spMkLst>
        </pc:spChg>
        <pc:picChg chg="add mod">
          <ac:chgData name="Konrad Pazdan" userId="7f4f2efe-dc9d-41ef-a77f-82ed43c72942" providerId="ADAL" clId="{3283350B-1964-4C4F-A8D4-FD0C992A76AF}" dt="2020-11-12T19:03:43.396" v="616" actId="14100"/>
          <ac:picMkLst>
            <pc:docMk/>
            <pc:sldMk cId="1915517627" sldId="263"/>
            <ac:picMk id="2" creationId="{0A3B6529-49A2-4177-A03F-DAC96A8850F0}"/>
          </ac:picMkLst>
        </pc:picChg>
        <pc:picChg chg="del">
          <ac:chgData name="Konrad Pazdan" userId="7f4f2efe-dc9d-41ef-a77f-82ed43c72942" providerId="ADAL" clId="{3283350B-1964-4C4F-A8D4-FD0C992A76AF}" dt="2020-11-12T19:02:28.710" v="605" actId="478"/>
          <ac:picMkLst>
            <pc:docMk/>
            <pc:sldMk cId="1915517627" sldId="263"/>
            <ac:picMk id="5" creationId="{EE9BD2BD-B148-4335-92BE-84B2DFEA3C4E}"/>
          </ac:picMkLst>
        </pc:picChg>
        <pc:cxnChg chg="add del">
          <ac:chgData name="Konrad Pazdan" userId="7f4f2efe-dc9d-41ef-a77f-82ed43c72942" providerId="ADAL" clId="{3283350B-1964-4C4F-A8D4-FD0C992A76AF}" dt="2020-11-12T19:03:19.410" v="613" actId="26606"/>
          <ac:cxnSpMkLst>
            <pc:docMk/>
            <pc:sldMk cId="1915517627" sldId="263"/>
            <ac:cxnSpMk id="17" creationId="{CF8F36E2-BBE5-43FE-822F-AD8CAE08C071}"/>
          </ac:cxnSpMkLst>
        </pc:cxnChg>
        <pc:cxnChg chg="add">
          <ac:chgData name="Konrad Pazdan" userId="7f4f2efe-dc9d-41ef-a77f-82ed43c72942" providerId="ADAL" clId="{3283350B-1964-4C4F-A8D4-FD0C992A76AF}" dt="2020-11-12T19:03:19.410" v="613" actId="26606"/>
          <ac:cxnSpMkLst>
            <pc:docMk/>
            <pc:sldMk cId="1915517627" sldId="263"/>
            <ac:cxnSpMk id="24" creationId="{EDF5FE34-0A41-407A-8D94-10FCF68F1D0B}"/>
          </ac:cxnSpMkLst>
        </pc:cxnChg>
      </pc:sldChg>
      <pc:sldChg chg="addSp delSp modSp mod modTransition setBg setClrOvrMap delDesignElem">
        <pc:chgData name="Konrad Pazdan" userId="7f4f2efe-dc9d-41ef-a77f-82ed43c72942" providerId="ADAL" clId="{3283350B-1964-4C4F-A8D4-FD0C992A76AF}" dt="2020-11-13T17:22:23.190" v="1063"/>
        <pc:sldMkLst>
          <pc:docMk/>
          <pc:sldMk cId="770035570" sldId="264"/>
        </pc:sldMkLst>
        <pc:spChg chg="mod ord">
          <ac:chgData name="Konrad Pazdan" userId="7f4f2efe-dc9d-41ef-a77f-82ed43c72942" providerId="ADAL" clId="{3283350B-1964-4C4F-A8D4-FD0C992A76AF}" dt="2020-11-12T18:50:21.765" v="559" actId="207"/>
          <ac:spMkLst>
            <pc:docMk/>
            <pc:sldMk cId="770035570" sldId="264"/>
            <ac:spMk id="3" creationId="{F5A12C80-36A3-4EE0-B21B-9632972BFC8A}"/>
          </ac:spMkLst>
        </pc:spChg>
        <pc:spChg chg="add">
          <ac:chgData name="Konrad Pazdan" userId="7f4f2efe-dc9d-41ef-a77f-82ed43c72942" providerId="ADAL" clId="{3283350B-1964-4C4F-A8D4-FD0C992A76AF}" dt="2020-11-12T18:49:48.673" v="554" actId="26606"/>
          <ac:spMkLst>
            <pc:docMk/>
            <pc:sldMk cId="770035570" sldId="264"/>
            <ac:spMk id="8" creationId="{0ED52484-C939-4951-85D6-79046BBC644D}"/>
          </ac:spMkLst>
        </pc:spChg>
        <pc:spChg chg="del">
          <ac:chgData name="Konrad Pazdan" userId="7f4f2efe-dc9d-41ef-a77f-82ed43c72942" providerId="ADAL" clId="{3283350B-1964-4C4F-A8D4-FD0C992A76AF}" dt="2020-11-12T18:22:51.100" v="260"/>
          <ac:spMkLst>
            <pc:docMk/>
            <pc:sldMk cId="770035570" sldId="264"/>
            <ac:spMk id="11" creationId="{AD96FDFD-4E42-4A06-B8B5-768A1DB9C2A9}"/>
          </ac:spMkLst>
        </pc:spChg>
        <pc:spChg chg="add">
          <ac:chgData name="Konrad Pazdan" userId="7f4f2efe-dc9d-41ef-a77f-82ed43c72942" providerId="ADAL" clId="{3283350B-1964-4C4F-A8D4-FD0C992A76AF}" dt="2020-11-12T18:49:48.673" v="554" actId="26606"/>
          <ac:spMkLst>
            <pc:docMk/>
            <pc:sldMk cId="770035570" sldId="264"/>
            <ac:spMk id="13" creationId="{123AC743-1CAC-4594-8F81-8E5C1E45BA7B}"/>
          </ac:spMkLst>
        </pc:spChg>
        <pc:spChg chg="add">
          <ac:chgData name="Konrad Pazdan" userId="7f4f2efe-dc9d-41ef-a77f-82ed43c72942" providerId="ADAL" clId="{3283350B-1964-4C4F-A8D4-FD0C992A76AF}" dt="2020-11-12T18:49:48.673" v="554" actId="26606"/>
          <ac:spMkLst>
            <pc:docMk/>
            <pc:sldMk cId="770035570" sldId="264"/>
            <ac:spMk id="15" creationId="{3DF8EA8C-4EAB-49EE-BBAB-78BE910D2232}"/>
          </ac:spMkLst>
        </pc:spChg>
        <pc:spChg chg="add">
          <ac:chgData name="Konrad Pazdan" userId="7f4f2efe-dc9d-41ef-a77f-82ed43c72942" providerId="ADAL" clId="{3283350B-1964-4C4F-A8D4-FD0C992A76AF}" dt="2020-11-12T18:49:48.673" v="554" actId="26606"/>
          <ac:spMkLst>
            <pc:docMk/>
            <pc:sldMk cId="770035570" sldId="264"/>
            <ac:spMk id="17" creationId="{9973AF05-1CBD-4B57-BB0F-EAEF9F8FB679}"/>
          </ac:spMkLst>
        </pc:spChg>
        <pc:picChg chg="add mod">
          <ac:chgData name="Konrad Pazdan" userId="7f4f2efe-dc9d-41ef-a77f-82ed43c72942" providerId="ADAL" clId="{3283350B-1964-4C4F-A8D4-FD0C992A76AF}" dt="2020-11-12T18:49:48.673" v="554" actId="26606"/>
          <ac:picMkLst>
            <pc:docMk/>
            <pc:sldMk cId="770035570" sldId="264"/>
            <ac:picMk id="2" creationId="{16742857-64EA-47E2-9B7C-604C3AD27980}"/>
          </ac:picMkLst>
        </pc:picChg>
        <pc:picChg chg="mod ord">
          <ac:chgData name="Konrad Pazdan" userId="7f4f2efe-dc9d-41ef-a77f-82ed43c72942" providerId="ADAL" clId="{3283350B-1964-4C4F-A8D4-FD0C992A76AF}" dt="2020-11-12T18:49:48.673" v="554" actId="26606"/>
          <ac:picMkLst>
            <pc:docMk/>
            <pc:sldMk cId="770035570" sldId="264"/>
            <ac:picMk id="4" creationId="{3D770773-494D-4A13-AECC-6FA92AFFF57B}"/>
          </ac:picMkLst>
        </pc:picChg>
        <pc:picChg chg="mod ord">
          <ac:chgData name="Konrad Pazdan" userId="7f4f2efe-dc9d-41ef-a77f-82ed43c72942" providerId="ADAL" clId="{3283350B-1964-4C4F-A8D4-FD0C992A76AF}" dt="2020-11-12T18:49:48.673" v="554" actId="26606"/>
          <ac:picMkLst>
            <pc:docMk/>
            <pc:sldMk cId="770035570" sldId="264"/>
            <ac:picMk id="5" creationId="{CB103C12-0E3B-4B2B-8587-6420E1394E38}"/>
          </ac:picMkLst>
        </pc:picChg>
        <pc:picChg chg="mod">
          <ac:chgData name="Konrad Pazdan" userId="7f4f2efe-dc9d-41ef-a77f-82ed43c72942" providerId="ADAL" clId="{3283350B-1964-4C4F-A8D4-FD0C992A76AF}" dt="2020-11-12T18:49:48.673" v="554" actId="26606"/>
          <ac:picMkLst>
            <pc:docMk/>
            <pc:sldMk cId="770035570" sldId="264"/>
            <ac:picMk id="6" creationId="{630870A0-D347-493B-ACD8-CF09899D346A}"/>
          </ac:picMkLst>
        </pc:picChg>
      </pc:sldChg>
      <pc:sldChg chg="addSp delSp modSp mod modTransition setBg setClrOvrMap delDesignElem">
        <pc:chgData name="Konrad Pazdan" userId="7f4f2efe-dc9d-41ef-a77f-82ed43c72942" providerId="ADAL" clId="{3283350B-1964-4C4F-A8D4-FD0C992A76AF}" dt="2020-11-13T17:22:13.074" v="1061"/>
        <pc:sldMkLst>
          <pc:docMk/>
          <pc:sldMk cId="4186690743" sldId="265"/>
        </pc:sldMkLst>
        <pc:spChg chg="mod">
          <ac:chgData name="Konrad Pazdan" userId="7f4f2efe-dc9d-41ef-a77f-82ed43c72942" providerId="ADAL" clId="{3283350B-1964-4C4F-A8D4-FD0C992A76AF}" dt="2020-11-12T18:56:44.414" v="604" actId="14100"/>
          <ac:spMkLst>
            <pc:docMk/>
            <pc:sldMk cId="4186690743" sldId="265"/>
            <ac:spMk id="3" creationId="{CA923D70-B1F1-44F6-8705-E296DB45759F}"/>
          </ac:spMkLst>
        </pc:spChg>
        <pc:spChg chg="del">
          <ac:chgData name="Konrad Pazdan" userId="7f4f2efe-dc9d-41ef-a77f-82ed43c72942" providerId="ADAL" clId="{3283350B-1964-4C4F-A8D4-FD0C992A76AF}" dt="2020-11-12T18:22:51.100" v="260"/>
          <ac:spMkLst>
            <pc:docMk/>
            <pc:sldMk cId="4186690743" sldId="265"/>
            <ac:spMk id="8" creationId="{129F4FEF-3F4E-4042-8E6D-C24E201FB31A}"/>
          </ac:spMkLst>
        </pc:spChg>
        <pc:spChg chg="add del">
          <ac:chgData name="Konrad Pazdan" userId="7f4f2efe-dc9d-41ef-a77f-82ed43c72942" providerId="ADAL" clId="{3283350B-1964-4C4F-A8D4-FD0C992A76AF}" dt="2020-11-12T18:56:07.381" v="595" actId="26606"/>
          <ac:spMkLst>
            <pc:docMk/>
            <pc:sldMk cId="4186690743" sldId="265"/>
            <ac:spMk id="9" creationId="{DC14B3F1-8CC5-4623-94B0-4445E3775D41}"/>
          </ac:spMkLst>
        </pc:spChg>
        <pc:spChg chg="add del">
          <ac:chgData name="Konrad Pazdan" userId="7f4f2efe-dc9d-41ef-a77f-82ed43c72942" providerId="ADAL" clId="{3283350B-1964-4C4F-A8D4-FD0C992A76AF}" dt="2020-11-12T18:56:07.366" v="594" actId="26606"/>
          <ac:spMkLst>
            <pc:docMk/>
            <pc:sldMk cId="4186690743" sldId="265"/>
            <ac:spMk id="16" creationId="{B5809B1F-0726-44C0-B0A1-7FCE2A129E20}"/>
          </ac:spMkLst>
        </pc:spChg>
        <pc:spChg chg="add del">
          <ac:chgData name="Konrad Pazdan" userId="7f4f2efe-dc9d-41ef-a77f-82ed43c72942" providerId="ADAL" clId="{3283350B-1964-4C4F-A8D4-FD0C992A76AF}" dt="2020-11-12T18:56:07.366" v="594" actId="26606"/>
          <ac:spMkLst>
            <pc:docMk/>
            <pc:sldMk cId="4186690743" sldId="265"/>
            <ac:spMk id="18" creationId="{26EE9A0B-C601-4E3F-8541-29CA20DE1186}"/>
          </ac:spMkLst>
        </pc:spChg>
        <pc:spChg chg="add">
          <ac:chgData name="Konrad Pazdan" userId="7f4f2efe-dc9d-41ef-a77f-82ed43c72942" providerId="ADAL" clId="{3283350B-1964-4C4F-A8D4-FD0C992A76AF}" dt="2020-11-12T18:56:07.381" v="595" actId="26606"/>
          <ac:spMkLst>
            <pc:docMk/>
            <pc:sldMk cId="4186690743" sldId="265"/>
            <ac:spMk id="20" creationId="{DC14B3F1-8CC5-4623-94B0-4445E3775D41}"/>
          </ac:spMkLst>
        </pc:spChg>
        <pc:picChg chg="mod ord">
          <ac:chgData name="Konrad Pazdan" userId="7f4f2efe-dc9d-41ef-a77f-82ed43c72942" providerId="ADAL" clId="{3283350B-1964-4C4F-A8D4-FD0C992A76AF}" dt="2020-11-12T18:56:07.366" v="594" actId="26606"/>
          <ac:picMkLst>
            <pc:docMk/>
            <pc:sldMk cId="4186690743" sldId="265"/>
            <ac:picMk id="4" creationId="{3C8310E0-6BBE-4231-98CA-01563E13218F}"/>
          </ac:picMkLst>
        </pc:picChg>
        <pc:picChg chg="mod ord">
          <ac:chgData name="Konrad Pazdan" userId="7f4f2efe-dc9d-41ef-a77f-82ed43c72942" providerId="ADAL" clId="{3283350B-1964-4C4F-A8D4-FD0C992A76AF}" dt="2020-11-12T18:56:07.366" v="594" actId="26606"/>
          <ac:picMkLst>
            <pc:docMk/>
            <pc:sldMk cId="4186690743" sldId="265"/>
            <ac:picMk id="5" creationId="{C4AE3881-0CBA-463C-8FB3-A8DC5316A979}"/>
          </ac:picMkLst>
        </pc:picChg>
        <pc:cxnChg chg="add del">
          <ac:chgData name="Konrad Pazdan" userId="7f4f2efe-dc9d-41ef-a77f-82ed43c72942" providerId="ADAL" clId="{3283350B-1964-4C4F-A8D4-FD0C992A76AF}" dt="2020-11-12T18:56:07.381" v="595" actId="26606"/>
          <ac:cxnSpMkLst>
            <pc:docMk/>
            <pc:sldMk cId="4186690743" sldId="265"/>
            <ac:cxnSpMk id="11" creationId="{B8EC0F70-6AFD-45BE-8F70-52888FC304F7}"/>
          </ac:cxnSpMkLst>
        </pc:cxnChg>
        <pc:cxnChg chg="add">
          <ac:chgData name="Konrad Pazdan" userId="7f4f2efe-dc9d-41ef-a77f-82ed43c72942" providerId="ADAL" clId="{3283350B-1964-4C4F-A8D4-FD0C992A76AF}" dt="2020-11-12T18:56:07.381" v="595" actId="26606"/>
          <ac:cxnSpMkLst>
            <pc:docMk/>
            <pc:sldMk cId="4186690743" sldId="265"/>
            <ac:cxnSpMk id="21" creationId="{B8EC0F70-6AFD-45BE-8F70-52888FC304F7}"/>
          </ac:cxnSpMkLst>
        </pc:cxnChg>
      </pc:sldChg>
      <pc:sldChg chg="addSp delSp modSp mod modTransition setBg setClrOvrMap delDesignElem">
        <pc:chgData name="Konrad Pazdan" userId="7f4f2efe-dc9d-41ef-a77f-82ed43c72942" providerId="ADAL" clId="{3283350B-1964-4C4F-A8D4-FD0C992A76AF}" dt="2020-11-13T17:41:14.725" v="1181"/>
        <pc:sldMkLst>
          <pc:docMk/>
          <pc:sldMk cId="1804006907" sldId="266"/>
        </pc:sldMkLst>
        <pc:spChg chg="mod">
          <ac:chgData name="Konrad Pazdan" userId="7f4f2efe-dc9d-41ef-a77f-82ed43c72942" providerId="ADAL" clId="{3283350B-1964-4C4F-A8D4-FD0C992A76AF}" dt="2020-11-12T19:43:07.663" v="761" actId="255"/>
          <ac:spMkLst>
            <pc:docMk/>
            <pc:sldMk cId="1804006907" sldId="266"/>
            <ac:spMk id="3" creationId="{615FDAA4-7A5E-472A-8FDE-7B531EAFF795}"/>
          </ac:spMkLst>
        </pc:spChg>
        <pc:spChg chg="add">
          <ac:chgData name="Konrad Pazdan" userId="7f4f2efe-dc9d-41ef-a77f-82ed43c72942" providerId="ADAL" clId="{3283350B-1964-4C4F-A8D4-FD0C992A76AF}" dt="2020-11-12T19:42:39.661" v="758" actId="26606"/>
          <ac:spMkLst>
            <pc:docMk/>
            <pc:sldMk cId="1804006907" sldId="266"/>
            <ac:spMk id="11" creationId="{A86541C6-61B1-4DAA-B57A-EAF3F24F0491}"/>
          </ac:spMkLst>
        </pc:spChg>
        <pc:spChg chg="add">
          <ac:chgData name="Konrad Pazdan" userId="7f4f2efe-dc9d-41ef-a77f-82ed43c72942" providerId="ADAL" clId="{3283350B-1964-4C4F-A8D4-FD0C992A76AF}" dt="2020-11-12T19:42:39.661" v="758" actId="26606"/>
          <ac:spMkLst>
            <pc:docMk/>
            <pc:sldMk cId="1804006907" sldId="266"/>
            <ac:spMk id="13" creationId="{71750011-2006-46BB-AFDE-C6E461752333}"/>
          </ac:spMkLst>
        </pc:spChg>
        <pc:spChg chg="del">
          <ac:chgData name="Konrad Pazdan" userId="7f4f2efe-dc9d-41ef-a77f-82ed43c72942" providerId="ADAL" clId="{3283350B-1964-4C4F-A8D4-FD0C992A76AF}" dt="2020-11-12T18:22:51.100" v="260"/>
          <ac:spMkLst>
            <pc:docMk/>
            <pc:sldMk cId="1804006907" sldId="266"/>
            <ac:spMk id="15" creationId="{99F1FFA9-D672-408C-9220-ADEEC6ABDD09}"/>
          </ac:spMkLst>
        </pc:spChg>
        <pc:picChg chg="del">
          <ac:chgData name="Konrad Pazdan" userId="7f4f2efe-dc9d-41ef-a77f-82ed43c72942" providerId="ADAL" clId="{3283350B-1964-4C4F-A8D4-FD0C992A76AF}" dt="2020-11-12T19:42:01.867" v="756" actId="478"/>
          <ac:picMkLst>
            <pc:docMk/>
            <pc:sldMk cId="1804006907" sldId="266"/>
            <ac:picMk id="4" creationId="{94380DCF-7895-4D67-A6F0-C2FA654F0EFD}"/>
          </ac:picMkLst>
        </pc:picChg>
        <pc:picChg chg="mod">
          <ac:chgData name="Konrad Pazdan" userId="7f4f2efe-dc9d-41ef-a77f-82ed43c72942" providerId="ADAL" clId="{3283350B-1964-4C4F-A8D4-FD0C992A76AF}" dt="2020-11-12T19:42:39.661" v="758" actId="26606"/>
          <ac:picMkLst>
            <pc:docMk/>
            <pc:sldMk cId="1804006907" sldId="266"/>
            <ac:picMk id="5" creationId="{063DCD54-CF0F-4797-96A5-32BA92A698F2}"/>
          </ac:picMkLst>
        </pc:picChg>
        <pc:picChg chg="add mod">
          <ac:chgData name="Konrad Pazdan" userId="7f4f2efe-dc9d-41ef-a77f-82ed43c72942" providerId="ADAL" clId="{3283350B-1964-4C4F-A8D4-FD0C992A76AF}" dt="2020-11-12T19:42:39.661" v="758" actId="26606"/>
          <ac:picMkLst>
            <pc:docMk/>
            <pc:sldMk cId="1804006907" sldId="266"/>
            <ac:picMk id="6" creationId="{B03EAE26-77FC-44A1-922F-468BFD02CCF8}"/>
          </ac:picMkLst>
        </pc:picChg>
      </pc:sldChg>
      <pc:sldChg chg="addSp delSp modSp mod modTransition setBg setClrOvrMap delDesignElem">
        <pc:chgData name="Konrad Pazdan" userId="7f4f2efe-dc9d-41ef-a77f-82ed43c72942" providerId="ADAL" clId="{3283350B-1964-4C4F-A8D4-FD0C992A76AF}" dt="2020-11-17T14:18:19.227" v="1277"/>
        <pc:sldMkLst>
          <pc:docMk/>
          <pc:sldMk cId="241195772" sldId="267"/>
        </pc:sldMkLst>
        <pc:spChg chg="mod ord">
          <ac:chgData name="Konrad Pazdan" userId="7f4f2efe-dc9d-41ef-a77f-82ed43c72942" providerId="ADAL" clId="{3283350B-1964-4C4F-A8D4-FD0C992A76AF}" dt="2020-11-13T17:36:01.836" v="1137" actId="6549"/>
          <ac:spMkLst>
            <pc:docMk/>
            <pc:sldMk cId="241195772" sldId="267"/>
            <ac:spMk id="5" creationId="{BF775712-15F7-428A-BEA0-09FDF3B215E3}"/>
          </ac:spMkLst>
        </pc:spChg>
        <pc:spChg chg="add del">
          <ac:chgData name="Konrad Pazdan" userId="7f4f2efe-dc9d-41ef-a77f-82ed43c72942" providerId="ADAL" clId="{3283350B-1964-4C4F-A8D4-FD0C992A76AF}" dt="2020-11-12T18:45:06.017" v="508" actId="26606"/>
          <ac:spMkLst>
            <pc:docMk/>
            <pc:sldMk cId="241195772" sldId="267"/>
            <ac:spMk id="7" creationId="{8ABFE404-8D65-4573-A3EF-6DF477936BA3}"/>
          </ac:spMkLst>
        </pc:spChg>
        <pc:spChg chg="add">
          <ac:chgData name="Konrad Pazdan" userId="7f4f2efe-dc9d-41ef-a77f-82ed43c72942" providerId="ADAL" clId="{3283350B-1964-4C4F-A8D4-FD0C992A76AF}" dt="2020-11-12T18:45:06.033" v="509" actId="26606"/>
          <ac:spMkLst>
            <pc:docMk/>
            <pc:sldMk cId="241195772" sldId="267"/>
            <ac:spMk id="14" creationId="{A86541C6-61B1-4DAA-B57A-EAF3F24F0491}"/>
          </ac:spMkLst>
        </pc:spChg>
        <pc:spChg chg="del">
          <ac:chgData name="Konrad Pazdan" userId="7f4f2efe-dc9d-41ef-a77f-82ed43c72942" providerId="ADAL" clId="{3283350B-1964-4C4F-A8D4-FD0C992A76AF}" dt="2020-11-12T18:22:51.100" v="260"/>
          <ac:spMkLst>
            <pc:docMk/>
            <pc:sldMk cId="241195772" sldId="267"/>
            <ac:spMk id="15" creationId="{5E39A796-BE83-48B1-B33F-35C4A32AAB57}"/>
          </ac:spMkLst>
        </pc:spChg>
        <pc:spChg chg="add">
          <ac:chgData name="Konrad Pazdan" userId="7f4f2efe-dc9d-41ef-a77f-82ed43c72942" providerId="ADAL" clId="{3283350B-1964-4C4F-A8D4-FD0C992A76AF}" dt="2020-11-12T18:45:06.033" v="509" actId="26606"/>
          <ac:spMkLst>
            <pc:docMk/>
            <pc:sldMk cId="241195772" sldId="267"/>
            <ac:spMk id="16" creationId="{71750011-2006-46BB-AFDE-C6E461752333}"/>
          </ac:spMkLst>
        </pc:spChg>
        <pc:spChg chg="del">
          <ac:chgData name="Konrad Pazdan" userId="7f4f2efe-dc9d-41ef-a77f-82ed43c72942" providerId="ADAL" clId="{3283350B-1964-4C4F-A8D4-FD0C992A76AF}" dt="2020-11-12T18:22:51.100" v="260"/>
          <ac:spMkLst>
            <pc:docMk/>
            <pc:sldMk cId="241195772" sldId="267"/>
            <ac:spMk id="17" creationId="{72F84B47-E267-4194-8194-831DB7B5547F}"/>
          </ac:spMkLst>
        </pc:spChg>
        <pc:picChg chg="add mod">
          <ac:chgData name="Konrad Pazdan" userId="7f4f2efe-dc9d-41ef-a77f-82ed43c72942" providerId="ADAL" clId="{3283350B-1964-4C4F-A8D4-FD0C992A76AF}" dt="2020-11-12T18:45:06.033" v="509" actId="26606"/>
          <ac:picMkLst>
            <pc:docMk/>
            <pc:sldMk cId="241195772" sldId="267"/>
            <ac:picMk id="2" creationId="{4EF4203B-6E72-4DAC-90A5-5BB203CD8BA2}"/>
          </ac:picMkLst>
        </pc:picChg>
        <pc:picChg chg="mod ord">
          <ac:chgData name="Konrad Pazdan" userId="7f4f2efe-dc9d-41ef-a77f-82ed43c72942" providerId="ADAL" clId="{3283350B-1964-4C4F-A8D4-FD0C992A76AF}" dt="2020-11-12T18:45:06.033" v="509" actId="26606"/>
          <ac:picMkLst>
            <pc:docMk/>
            <pc:sldMk cId="241195772" sldId="267"/>
            <ac:picMk id="4" creationId="{86740396-F645-4EF6-BCB1-6C69541B6FEB}"/>
          </ac:picMkLst>
        </pc:picChg>
        <pc:cxnChg chg="add del">
          <ac:chgData name="Konrad Pazdan" userId="7f4f2efe-dc9d-41ef-a77f-82ed43c72942" providerId="ADAL" clId="{3283350B-1964-4C4F-A8D4-FD0C992A76AF}" dt="2020-11-12T18:45:06.017" v="508" actId="26606"/>
          <ac:cxnSpMkLst>
            <pc:docMk/>
            <pc:sldMk cId="241195772" sldId="267"/>
            <ac:cxnSpMk id="12" creationId="{AF5191F1-A1C8-4AEE-8007-DF304E42B15E}"/>
          </ac:cxnSpMkLst>
        </pc:cxnChg>
      </pc:sldChg>
      <pc:sldChg chg="addSp delSp modSp mod modTransition setBg setClrOvrMap delDesignElem">
        <pc:chgData name="Konrad Pazdan" userId="7f4f2efe-dc9d-41ef-a77f-82ed43c72942" providerId="ADAL" clId="{3283350B-1964-4C4F-A8D4-FD0C992A76AF}" dt="2020-11-13T17:34:04.427" v="1125" actId="6549"/>
        <pc:sldMkLst>
          <pc:docMk/>
          <pc:sldMk cId="3532360794" sldId="268"/>
        </pc:sldMkLst>
        <pc:spChg chg="mod ord">
          <ac:chgData name="Konrad Pazdan" userId="7f4f2efe-dc9d-41ef-a77f-82ed43c72942" providerId="ADAL" clId="{3283350B-1964-4C4F-A8D4-FD0C992A76AF}" dt="2020-11-13T17:34:04.427" v="1125" actId="6549"/>
          <ac:spMkLst>
            <pc:docMk/>
            <pc:sldMk cId="3532360794" sldId="268"/>
            <ac:spMk id="3" creationId="{03BD2DC3-2071-48B8-9017-21EB81191E79}"/>
          </ac:spMkLst>
        </pc:spChg>
        <pc:spChg chg="add">
          <ac:chgData name="Konrad Pazdan" userId="7f4f2efe-dc9d-41ef-a77f-82ed43c72942" providerId="ADAL" clId="{3283350B-1964-4C4F-A8D4-FD0C992A76AF}" dt="2020-11-12T19:43:24.370" v="764" actId="26606"/>
          <ac:spMkLst>
            <pc:docMk/>
            <pc:sldMk cId="3532360794" sldId="268"/>
            <ac:spMk id="9" creationId="{2EEE8F11-3582-44B7-9869-F2D26D7DD9D4}"/>
          </ac:spMkLst>
        </pc:spChg>
        <pc:spChg chg="add">
          <ac:chgData name="Konrad Pazdan" userId="7f4f2efe-dc9d-41ef-a77f-82ed43c72942" providerId="ADAL" clId="{3283350B-1964-4C4F-A8D4-FD0C992A76AF}" dt="2020-11-12T19:43:24.370" v="764" actId="26606"/>
          <ac:spMkLst>
            <pc:docMk/>
            <pc:sldMk cId="3532360794" sldId="268"/>
            <ac:spMk id="14" creationId="{2141F1CC-6A53-4BCF-9127-AABB52E2497E}"/>
          </ac:spMkLst>
        </pc:spChg>
        <pc:spChg chg="add">
          <ac:chgData name="Konrad Pazdan" userId="7f4f2efe-dc9d-41ef-a77f-82ed43c72942" providerId="ADAL" clId="{3283350B-1964-4C4F-A8D4-FD0C992A76AF}" dt="2020-11-12T19:43:24.370" v="764" actId="26606"/>
          <ac:spMkLst>
            <pc:docMk/>
            <pc:sldMk cId="3532360794" sldId="268"/>
            <ac:spMk id="16" creationId="{561B2B49-7142-4CA8-A929-4671548E6A5A}"/>
          </ac:spMkLst>
        </pc:spChg>
        <pc:spChg chg="del">
          <ac:chgData name="Konrad Pazdan" userId="7f4f2efe-dc9d-41ef-a77f-82ed43c72942" providerId="ADAL" clId="{3283350B-1964-4C4F-A8D4-FD0C992A76AF}" dt="2020-11-12T18:22:51.100" v="260"/>
          <ac:spMkLst>
            <pc:docMk/>
            <pc:sldMk cId="3532360794" sldId="268"/>
            <ac:spMk id="18" creationId="{AD96FDFD-4E42-4A06-B8B5-768A1DB9C2A9}"/>
          </ac:spMkLst>
        </pc:spChg>
        <pc:picChg chg="mod ord">
          <ac:chgData name="Konrad Pazdan" userId="7f4f2efe-dc9d-41ef-a77f-82ed43c72942" providerId="ADAL" clId="{3283350B-1964-4C4F-A8D4-FD0C992A76AF}" dt="2020-11-12T19:43:24.370" v="764" actId="26606"/>
          <ac:picMkLst>
            <pc:docMk/>
            <pc:sldMk cId="3532360794" sldId="268"/>
            <ac:picMk id="4" creationId="{9BEDD7AE-FA19-4960-B920-9EDD36043304}"/>
          </ac:picMkLst>
        </pc:picChg>
        <pc:picChg chg="del">
          <ac:chgData name="Konrad Pazdan" userId="7f4f2efe-dc9d-41ef-a77f-82ed43c72942" providerId="ADAL" clId="{3283350B-1964-4C4F-A8D4-FD0C992A76AF}" dt="2020-11-12T19:43:16.706" v="762" actId="478"/>
          <ac:picMkLst>
            <pc:docMk/>
            <pc:sldMk cId="3532360794" sldId="268"/>
            <ac:picMk id="5" creationId="{E3DE9A8F-ADC4-49AB-987A-44624B6C0991}"/>
          </ac:picMkLst>
        </pc:picChg>
        <pc:picChg chg="mod ord">
          <ac:chgData name="Konrad Pazdan" userId="7f4f2efe-dc9d-41ef-a77f-82ed43c72942" providerId="ADAL" clId="{3283350B-1964-4C4F-A8D4-FD0C992A76AF}" dt="2020-11-12T19:43:24.370" v="764" actId="26606"/>
          <ac:picMkLst>
            <pc:docMk/>
            <pc:sldMk cId="3532360794" sldId="268"/>
            <ac:picMk id="6" creationId="{F6DD90B9-5FF5-4278-A9FC-9E6C6411BF4D}"/>
          </ac:picMkLst>
        </pc:picChg>
        <pc:picChg chg="add mod">
          <ac:chgData name="Konrad Pazdan" userId="7f4f2efe-dc9d-41ef-a77f-82ed43c72942" providerId="ADAL" clId="{3283350B-1964-4C4F-A8D4-FD0C992A76AF}" dt="2020-11-12T19:43:24.370" v="764" actId="26606"/>
          <ac:picMkLst>
            <pc:docMk/>
            <pc:sldMk cId="3532360794" sldId="268"/>
            <ac:picMk id="7" creationId="{6FE8769B-9ABE-41D5-94C8-2D33B6DA4CAA}"/>
          </ac:picMkLst>
        </pc:picChg>
      </pc:sldChg>
      <pc:sldChg chg="addSp delSp modSp mod modTransition setBg setClrOvrMap delDesignElem">
        <pc:chgData name="Konrad Pazdan" userId="7f4f2efe-dc9d-41ef-a77f-82ed43c72942" providerId="ADAL" clId="{3283350B-1964-4C4F-A8D4-FD0C992A76AF}" dt="2020-11-13T17:33:51.210" v="1120" actId="20577"/>
        <pc:sldMkLst>
          <pc:docMk/>
          <pc:sldMk cId="1884033582" sldId="269"/>
        </pc:sldMkLst>
        <pc:spChg chg="mod ord">
          <ac:chgData name="Konrad Pazdan" userId="7f4f2efe-dc9d-41ef-a77f-82ed43c72942" providerId="ADAL" clId="{3283350B-1964-4C4F-A8D4-FD0C992A76AF}" dt="2020-11-13T17:33:51.210" v="1120" actId="20577"/>
          <ac:spMkLst>
            <pc:docMk/>
            <pc:sldMk cId="1884033582" sldId="269"/>
            <ac:spMk id="3" creationId="{201E1DFE-CC9C-4310-98A2-AE46985E13E3}"/>
          </ac:spMkLst>
        </pc:spChg>
        <pc:spChg chg="add del">
          <ac:chgData name="Konrad Pazdan" userId="7f4f2efe-dc9d-41ef-a77f-82ed43c72942" providerId="ADAL" clId="{3283350B-1964-4C4F-A8D4-FD0C992A76AF}" dt="2020-11-12T18:43:49.535" v="498" actId="26606"/>
          <ac:spMkLst>
            <pc:docMk/>
            <pc:sldMk cId="1884033582" sldId="269"/>
            <ac:spMk id="8" creationId="{2EEE8F11-3582-44B7-9869-F2D26D7DD9D4}"/>
          </ac:spMkLst>
        </pc:spChg>
        <pc:spChg chg="add del">
          <ac:chgData name="Konrad Pazdan" userId="7f4f2efe-dc9d-41ef-a77f-82ed43c72942" providerId="ADAL" clId="{3283350B-1964-4C4F-A8D4-FD0C992A76AF}" dt="2020-11-12T18:43:49.535" v="498" actId="26606"/>
          <ac:spMkLst>
            <pc:docMk/>
            <pc:sldMk cId="1884033582" sldId="269"/>
            <ac:spMk id="9" creationId="{2141F1CC-6A53-4BCF-9127-AABB52E2497E}"/>
          </ac:spMkLst>
        </pc:spChg>
        <pc:spChg chg="add del">
          <ac:chgData name="Konrad Pazdan" userId="7f4f2efe-dc9d-41ef-a77f-82ed43c72942" providerId="ADAL" clId="{3283350B-1964-4C4F-A8D4-FD0C992A76AF}" dt="2020-11-12T18:43:49.535" v="498" actId="26606"/>
          <ac:spMkLst>
            <pc:docMk/>
            <pc:sldMk cId="1884033582" sldId="269"/>
            <ac:spMk id="15" creationId="{561B2B49-7142-4CA8-A929-4671548E6A5A}"/>
          </ac:spMkLst>
        </pc:spChg>
        <pc:spChg chg="add del">
          <ac:chgData name="Konrad Pazdan" userId="7f4f2efe-dc9d-41ef-a77f-82ed43c72942" providerId="ADAL" clId="{3283350B-1964-4C4F-A8D4-FD0C992A76AF}" dt="2020-11-12T18:46:11.742" v="516" actId="26606"/>
          <ac:spMkLst>
            <pc:docMk/>
            <pc:sldMk cId="1884033582" sldId="269"/>
            <ac:spMk id="17" creationId="{D5391212-5277-4C05-9E96-E724C9611343}"/>
          </ac:spMkLst>
        </pc:spChg>
        <pc:spChg chg="add del">
          <ac:chgData name="Konrad Pazdan" userId="7f4f2efe-dc9d-41ef-a77f-82ed43c72942" providerId="ADAL" clId="{3283350B-1964-4C4F-A8D4-FD0C992A76AF}" dt="2020-11-12T18:46:11.742" v="516" actId="26606"/>
          <ac:spMkLst>
            <pc:docMk/>
            <pc:sldMk cId="1884033582" sldId="269"/>
            <ac:spMk id="18" creationId="{DE09615D-24FD-4086-87D4-3BC6FF4383AD}"/>
          </ac:spMkLst>
        </pc:spChg>
        <pc:spChg chg="add del">
          <ac:chgData name="Konrad Pazdan" userId="7f4f2efe-dc9d-41ef-a77f-82ed43c72942" providerId="ADAL" clId="{3283350B-1964-4C4F-A8D4-FD0C992A76AF}" dt="2020-11-12T18:46:11.742" v="516" actId="26606"/>
          <ac:spMkLst>
            <pc:docMk/>
            <pc:sldMk cId="1884033582" sldId="269"/>
            <ac:spMk id="21" creationId="{68C00EAE-4816-44D0-8DA9-3F070179BAB0}"/>
          </ac:spMkLst>
        </pc:spChg>
        <pc:spChg chg="add del">
          <ac:chgData name="Konrad Pazdan" userId="7f4f2efe-dc9d-41ef-a77f-82ed43c72942" providerId="ADAL" clId="{3283350B-1964-4C4F-A8D4-FD0C992A76AF}" dt="2020-11-12T18:46:11.742" v="516" actId="26606"/>
          <ac:spMkLst>
            <pc:docMk/>
            <pc:sldMk cId="1884033582" sldId="269"/>
            <ac:spMk id="22" creationId="{0B331F10-0144-4133-AB48-EDEFB354650F}"/>
          </ac:spMkLst>
        </pc:spChg>
        <pc:spChg chg="add">
          <ac:chgData name="Konrad Pazdan" userId="7f4f2efe-dc9d-41ef-a77f-82ed43c72942" providerId="ADAL" clId="{3283350B-1964-4C4F-A8D4-FD0C992A76AF}" dt="2020-11-12T18:46:11.742" v="516" actId="26606"/>
          <ac:spMkLst>
            <pc:docMk/>
            <pc:sldMk cId="1884033582" sldId="269"/>
            <ac:spMk id="27" creationId="{2EEE8F11-3582-44B7-9869-F2D26D7DD9D4}"/>
          </ac:spMkLst>
        </pc:spChg>
        <pc:spChg chg="add">
          <ac:chgData name="Konrad Pazdan" userId="7f4f2efe-dc9d-41ef-a77f-82ed43c72942" providerId="ADAL" clId="{3283350B-1964-4C4F-A8D4-FD0C992A76AF}" dt="2020-11-12T18:46:11.742" v="516" actId="26606"/>
          <ac:spMkLst>
            <pc:docMk/>
            <pc:sldMk cId="1884033582" sldId="269"/>
            <ac:spMk id="29" creationId="{2141F1CC-6A53-4BCF-9127-AABB52E2497E}"/>
          </ac:spMkLst>
        </pc:spChg>
        <pc:spChg chg="add">
          <ac:chgData name="Konrad Pazdan" userId="7f4f2efe-dc9d-41ef-a77f-82ed43c72942" providerId="ADAL" clId="{3283350B-1964-4C4F-A8D4-FD0C992A76AF}" dt="2020-11-12T18:46:11.742" v="516" actId="26606"/>
          <ac:spMkLst>
            <pc:docMk/>
            <pc:sldMk cId="1884033582" sldId="269"/>
            <ac:spMk id="31" creationId="{561B2B49-7142-4CA8-A929-4671548E6A5A}"/>
          </ac:spMkLst>
        </pc:spChg>
        <pc:spChg chg="del">
          <ac:chgData name="Konrad Pazdan" userId="7f4f2efe-dc9d-41ef-a77f-82ed43c72942" providerId="ADAL" clId="{3283350B-1964-4C4F-A8D4-FD0C992A76AF}" dt="2020-11-12T18:22:51.100" v="260"/>
          <ac:spMkLst>
            <pc:docMk/>
            <pc:sldMk cId="1884033582" sldId="269"/>
            <ac:spMk id="37" creationId="{C95B82D5-A8BB-45BF-BED8-C7B206892100}"/>
          </ac:spMkLst>
        </pc:spChg>
        <pc:spChg chg="del">
          <ac:chgData name="Konrad Pazdan" userId="7f4f2efe-dc9d-41ef-a77f-82ed43c72942" providerId="ADAL" clId="{3283350B-1964-4C4F-A8D4-FD0C992A76AF}" dt="2020-11-12T18:22:51.100" v="260"/>
          <ac:spMkLst>
            <pc:docMk/>
            <pc:sldMk cId="1884033582" sldId="269"/>
            <ac:spMk id="39" creationId="{296C61EC-FBF4-4216-BE67-6C864D30A01C}"/>
          </ac:spMkLst>
        </pc:spChg>
        <pc:spChg chg="del">
          <ac:chgData name="Konrad Pazdan" userId="7f4f2efe-dc9d-41ef-a77f-82ed43c72942" providerId="ADAL" clId="{3283350B-1964-4C4F-A8D4-FD0C992A76AF}" dt="2020-11-12T18:22:51.100" v="260"/>
          <ac:spMkLst>
            <pc:docMk/>
            <pc:sldMk cId="1884033582" sldId="269"/>
            <ac:spMk id="41" creationId="{39D6C490-0229-4573-9696-B73E5B3A9C33}"/>
          </ac:spMkLst>
        </pc:spChg>
        <pc:picChg chg="add mod ord">
          <ac:chgData name="Konrad Pazdan" userId="7f4f2efe-dc9d-41ef-a77f-82ed43c72942" providerId="ADAL" clId="{3283350B-1964-4C4F-A8D4-FD0C992A76AF}" dt="2020-11-12T18:46:11.742" v="516" actId="26606"/>
          <ac:picMkLst>
            <pc:docMk/>
            <pc:sldMk cId="1884033582" sldId="269"/>
            <ac:picMk id="2" creationId="{D829C089-7156-4B51-ACAC-F694E4338E4F}"/>
          </ac:picMkLst>
        </pc:picChg>
        <pc:picChg chg="mod ord">
          <ac:chgData name="Konrad Pazdan" userId="7f4f2efe-dc9d-41ef-a77f-82ed43c72942" providerId="ADAL" clId="{3283350B-1964-4C4F-A8D4-FD0C992A76AF}" dt="2020-11-12T18:46:11.742" v="516" actId="26606"/>
          <ac:picMkLst>
            <pc:docMk/>
            <pc:sldMk cId="1884033582" sldId="269"/>
            <ac:picMk id="4" creationId="{5C0D8702-ED5F-4C61-9934-F61118F17550}"/>
          </ac:picMkLst>
        </pc:picChg>
        <pc:picChg chg="mod">
          <ac:chgData name="Konrad Pazdan" userId="7f4f2efe-dc9d-41ef-a77f-82ed43c72942" providerId="ADAL" clId="{3283350B-1964-4C4F-A8D4-FD0C992A76AF}" dt="2020-11-12T18:46:11.742" v="516" actId="26606"/>
          <ac:picMkLst>
            <pc:docMk/>
            <pc:sldMk cId="1884033582" sldId="269"/>
            <ac:picMk id="6" creationId="{4381AD20-9E49-4D3B-A9BB-F68276629C79}"/>
          </ac:picMkLst>
        </pc:picChg>
        <pc:picChg chg="add del">
          <ac:chgData name="Konrad Pazdan" userId="7f4f2efe-dc9d-41ef-a77f-82ed43c72942" providerId="ADAL" clId="{3283350B-1964-4C4F-A8D4-FD0C992A76AF}" dt="2020-11-12T18:46:11.742" v="516" actId="26606"/>
          <ac:picMkLst>
            <pc:docMk/>
            <pc:sldMk cId="1884033582" sldId="269"/>
            <ac:picMk id="20" creationId="{2CD1987F-8813-4F4A-BE57-BB00FB4F081B}"/>
          </ac:picMkLst>
        </pc:picChg>
      </pc:sldChg>
      <pc:sldChg chg="addSp delSp modSp mod modTransition setBg setClrOvrMap delDesignElem">
        <pc:chgData name="Konrad Pazdan" userId="7f4f2efe-dc9d-41ef-a77f-82ed43c72942" providerId="ADAL" clId="{3283350B-1964-4C4F-A8D4-FD0C992A76AF}" dt="2020-11-17T14:16:36.181" v="1276" actId="6549"/>
        <pc:sldMkLst>
          <pc:docMk/>
          <pc:sldMk cId="3781509350" sldId="270"/>
        </pc:sldMkLst>
        <pc:spChg chg="add del mod">
          <ac:chgData name="Konrad Pazdan" userId="7f4f2efe-dc9d-41ef-a77f-82ed43c72942" providerId="ADAL" clId="{3283350B-1964-4C4F-A8D4-FD0C992A76AF}" dt="2020-11-12T19:45:33.688" v="778" actId="22"/>
          <ac:spMkLst>
            <pc:docMk/>
            <pc:sldMk cId="3781509350" sldId="270"/>
            <ac:spMk id="3" creationId="{24425126-375C-4A6C-ABF8-71ABB0B3416B}"/>
          </ac:spMkLst>
        </pc:spChg>
        <pc:spChg chg="mod ord">
          <ac:chgData name="Konrad Pazdan" userId="7f4f2efe-dc9d-41ef-a77f-82ed43c72942" providerId="ADAL" clId="{3283350B-1964-4C4F-A8D4-FD0C992A76AF}" dt="2020-11-17T14:16:36.181" v="1276" actId="6549"/>
          <ac:spMkLst>
            <pc:docMk/>
            <pc:sldMk cId="3781509350" sldId="270"/>
            <ac:spMk id="5" creationId="{B6538014-07BD-4FC8-85BE-2D030948B939}"/>
          </ac:spMkLst>
        </pc:spChg>
        <pc:spChg chg="add">
          <ac:chgData name="Konrad Pazdan" userId="7f4f2efe-dc9d-41ef-a77f-82ed43c72942" providerId="ADAL" clId="{3283350B-1964-4C4F-A8D4-FD0C992A76AF}" dt="2020-11-12T19:45:36.738" v="779" actId="26606"/>
          <ac:spMkLst>
            <pc:docMk/>
            <pc:sldMk cId="3781509350" sldId="270"/>
            <ac:spMk id="9" creationId="{5FDF4720-5445-47BE-89FE-E40D1AE6F619}"/>
          </ac:spMkLst>
        </pc:spChg>
        <pc:spChg chg="del">
          <ac:chgData name="Konrad Pazdan" userId="7f4f2efe-dc9d-41ef-a77f-82ed43c72942" providerId="ADAL" clId="{3283350B-1964-4C4F-A8D4-FD0C992A76AF}" dt="2020-11-12T18:22:51.100" v="260"/>
          <ac:spMkLst>
            <pc:docMk/>
            <pc:sldMk cId="3781509350" sldId="270"/>
            <ac:spMk id="10" creationId="{577D1452-F0B7-431E-9A24-D3F7103D8510}"/>
          </ac:spMkLst>
        </pc:spChg>
        <pc:spChg chg="del">
          <ac:chgData name="Konrad Pazdan" userId="7f4f2efe-dc9d-41ef-a77f-82ed43c72942" providerId="ADAL" clId="{3283350B-1964-4C4F-A8D4-FD0C992A76AF}" dt="2020-11-12T18:22:51.100" v="260"/>
          <ac:spMkLst>
            <pc:docMk/>
            <pc:sldMk cId="3781509350" sldId="270"/>
            <ac:spMk id="12" creationId="{A660F4F9-5DF5-4F15-BE6A-CD8648BB1148}"/>
          </ac:spMkLst>
        </pc:spChg>
        <pc:spChg chg="add">
          <ac:chgData name="Konrad Pazdan" userId="7f4f2efe-dc9d-41ef-a77f-82ed43c72942" providerId="ADAL" clId="{3283350B-1964-4C4F-A8D4-FD0C992A76AF}" dt="2020-11-12T19:45:36.738" v="779" actId="26606"/>
          <ac:spMkLst>
            <pc:docMk/>
            <pc:sldMk cId="3781509350" sldId="270"/>
            <ac:spMk id="14" creationId="{AC8710B4-A815-4082-9E4F-F13A0007090C}"/>
          </ac:spMkLst>
        </pc:spChg>
        <pc:picChg chg="del">
          <ac:chgData name="Konrad Pazdan" userId="7f4f2efe-dc9d-41ef-a77f-82ed43c72942" providerId="ADAL" clId="{3283350B-1964-4C4F-A8D4-FD0C992A76AF}" dt="2020-11-12T19:45:26.587" v="777" actId="478"/>
          <ac:picMkLst>
            <pc:docMk/>
            <pc:sldMk cId="3781509350" sldId="270"/>
            <ac:picMk id="4" creationId="{563ADAB4-728D-423A-BD9C-4BE20BBF1394}"/>
          </ac:picMkLst>
        </pc:picChg>
        <pc:picChg chg="add mod ord">
          <ac:chgData name="Konrad Pazdan" userId="7f4f2efe-dc9d-41ef-a77f-82ed43c72942" providerId="ADAL" clId="{3283350B-1964-4C4F-A8D4-FD0C992A76AF}" dt="2020-11-12T19:45:36.738" v="779" actId="26606"/>
          <ac:picMkLst>
            <pc:docMk/>
            <pc:sldMk cId="3781509350" sldId="270"/>
            <ac:picMk id="7" creationId="{61812363-6BE2-422A-9C4A-2832B92ED225}"/>
          </ac:picMkLst>
        </pc:picChg>
      </pc:sldChg>
      <pc:sldChg chg="addSp delSp modSp mod modTransition setBg setClrOvrMap delDesignElem">
        <pc:chgData name="Konrad Pazdan" userId="7f4f2efe-dc9d-41ef-a77f-82ed43c72942" providerId="ADAL" clId="{3283350B-1964-4C4F-A8D4-FD0C992A76AF}" dt="2020-11-13T17:20:45.356" v="1050"/>
        <pc:sldMkLst>
          <pc:docMk/>
          <pc:sldMk cId="2690331350" sldId="271"/>
        </pc:sldMkLst>
        <pc:spChg chg="mod">
          <ac:chgData name="Konrad Pazdan" userId="7f4f2efe-dc9d-41ef-a77f-82ed43c72942" providerId="ADAL" clId="{3283350B-1964-4C4F-A8D4-FD0C992A76AF}" dt="2020-11-12T18:49:06.862" v="552" actId="255"/>
          <ac:spMkLst>
            <pc:docMk/>
            <pc:sldMk cId="2690331350" sldId="271"/>
            <ac:spMk id="3" creationId="{3DDFAA62-DE65-40E6-B8FD-CA50C2664150}"/>
          </ac:spMkLst>
        </pc:spChg>
        <pc:spChg chg="add">
          <ac:chgData name="Konrad Pazdan" userId="7f4f2efe-dc9d-41ef-a77f-82ed43c72942" providerId="ADAL" clId="{3283350B-1964-4C4F-A8D4-FD0C992A76AF}" dt="2020-11-12T18:48:47.504" v="549" actId="26606"/>
          <ac:spMkLst>
            <pc:docMk/>
            <pc:sldMk cId="2690331350" sldId="271"/>
            <ac:spMk id="14" creationId="{07977D39-626F-40D7-B00F-16E02602DD5A}"/>
          </ac:spMkLst>
        </pc:spChg>
        <pc:spChg chg="add">
          <ac:chgData name="Konrad Pazdan" userId="7f4f2efe-dc9d-41ef-a77f-82ed43c72942" providerId="ADAL" clId="{3283350B-1964-4C4F-A8D4-FD0C992A76AF}" dt="2020-11-12T18:48:47.504" v="549" actId="26606"/>
          <ac:spMkLst>
            <pc:docMk/>
            <pc:sldMk cId="2690331350" sldId="271"/>
            <ac:spMk id="15" creationId="{B905CDE4-B751-4B3E-B625-6E59F8903414}"/>
          </ac:spMkLst>
        </pc:spChg>
        <pc:spChg chg="add">
          <ac:chgData name="Konrad Pazdan" userId="7f4f2efe-dc9d-41ef-a77f-82ed43c72942" providerId="ADAL" clId="{3283350B-1964-4C4F-A8D4-FD0C992A76AF}" dt="2020-11-12T18:48:47.504" v="549" actId="26606"/>
          <ac:spMkLst>
            <pc:docMk/>
            <pc:sldMk cId="2690331350" sldId="271"/>
            <ac:spMk id="21" creationId="{08108C16-F4C0-44AA-999D-17BD39219B24}"/>
          </ac:spMkLst>
        </pc:spChg>
        <pc:spChg chg="add">
          <ac:chgData name="Konrad Pazdan" userId="7f4f2efe-dc9d-41ef-a77f-82ed43c72942" providerId="ADAL" clId="{3283350B-1964-4C4F-A8D4-FD0C992A76AF}" dt="2020-11-12T18:48:47.504" v="549" actId="26606"/>
          <ac:spMkLst>
            <pc:docMk/>
            <pc:sldMk cId="2690331350" sldId="271"/>
            <ac:spMk id="23" creationId="{C8F10CB3-3B5E-4C7A-98CF-B87454DDFA39}"/>
          </ac:spMkLst>
        </pc:spChg>
        <pc:spChg chg="del">
          <ac:chgData name="Konrad Pazdan" userId="7f4f2efe-dc9d-41ef-a77f-82ed43c72942" providerId="ADAL" clId="{3283350B-1964-4C4F-A8D4-FD0C992A76AF}" dt="2020-11-12T18:22:51.100" v="260"/>
          <ac:spMkLst>
            <pc:docMk/>
            <pc:sldMk cId="2690331350" sldId="271"/>
            <ac:spMk id="89" creationId="{09C509D2-0C1A-47B8-89C1-D3AB17D45256}"/>
          </ac:spMkLst>
        </pc:spChg>
        <pc:picChg chg="add mod">
          <ac:chgData name="Konrad Pazdan" userId="7f4f2efe-dc9d-41ef-a77f-82ed43c72942" providerId="ADAL" clId="{3283350B-1964-4C4F-A8D4-FD0C992A76AF}" dt="2020-11-12T18:48:47.504" v="549" actId="26606"/>
          <ac:picMkLst>
            <pc:docMk/>
            <pc:sldMk cId="2690331350" sldId="271"/>
            <ac:picMk id="2" creationId="{A8670906-3817-4813-A4CE-9AFB4DB574D6}"/>
          </ac:picMkLst>
        </pc:picChg>
        <pc:picChg chg="mod ord">
          <ac:chgData name="Konrad Pazdan" userId="7f4f2efe-dc9d-41ef-a77f-82ed43c72942" providerId="ADAL" clId="{3283350B-1964-4C4F-A8D4-FD0C992A76AF}" dt="2020-11-12T18:48:47.504" v="549" actId="26606"/>
          <ac:picMkLst>
            <pc:docMk/>
            <pc:sldMk cId="2690331350" sldId="271"/>
            <ac:picMk id="10" creationId="{03151C77-576D-4B2E-A16C-C443DB6DC615}"/>
          </ac:picMkLst>
        </pc:picChg>
        <pc:picChg chg="mod">
          <ac:chgData name="Konrad Pazdan" userId="7f4f2efe-dc9d-41ef-a77f-82ed43c72942" providerId="ADAL" clId="{3283350B-1964-4C4F-A8D4-FD0C992A76AF}" dt="2020-11-12T18:48:47.504" v="549" actId="26606"/>
          <ac:picMkLst>
            <pc:docMk/>
            <pc:sldMk cId="2690331350" sldId="271"/>
            <ac:picMk id="11" creationId="{65ADFE98-61A3-4BB1-92E4-9081C6C8D11B}"/>
          </ac:picMkLst>
        </pc:picChg>
        <pc:picChg chg="mod ord">
          <ac:chgData name="Konrad Pazdan" userId="7f4f2efe-dc9d-41ef-a77f-82ed43c72942" providerId="ADAL" clId="{3283350B-1964-4C4F-A8D4-FD0C992A76AF}" dt="2020-11-12T18:48:47.504" v="549" actId="26606"/>
          <ac:picMkLst>
            <pc:docMk/>
            <pc:sldMk cId="2690331350" sldId="271"/>
            <ac:picMk id="12" creationId="{F1A68B28-5F13-4616-9AAB-BB4292837207}"/>
          </ac:picMkLst>
        </pc:picChg>
      </pc:sldChg>
      <pc:sldChg chg="addSp delSp modSp mod modTransition setBg setClrOvrMap delDesignElem">
        <pc:chgData name="Konrad Pazdan" userId="7f4f2efe-dc9d-41ef-a77f-82ed43c72942" providerId="ADAL" clId="{3283350B-1964-4C4F-A8D4-FD0C992A76AF}" dt="2020-11-13T17:20:56.883" v="1051"/>
        <pc:sldMkLst>
          <pc:docMk/>
          <pc:sldMk cId="3301368704" sldId="272"/>
        </pc:sldMkLst>
        <pc:spChg chg="mod ord">
          <ac:chgData name="Konrad Pazdan" userId="7f4f2efe-dc9d-41ef-a77f-82ed43c72942" providerId="ADAL" clId="{3283350B-1964-4C4F-A8D4-FD0C992A76AF}" dt="2020-11-12T19:45:07.942" v="776" actId="207"/>
          <ac:spMkLst>
            <pc:docMk/>
            <pc:sldMk cId="3301368704" sldId="272"/>
            <ac:spMk id="5" creationId="{18ED2609-438A-4014-AD80-2209E37EEEAE}"/>
          </ac:spMkLst>
        </pc:spChg>
        <pc:spChg chg="add">
          <ac:chgData name="Konrad Pazdan" userId="7f4f2efe-dc9d-41ef-a77f-82ed43c72942" providerId="ADAL" clId="{3283350B-1964-4C4F-A8D4-FD0C992A76AF}" dt="2020-11-12T19:44:38.451" v="771" actId="26606"/>
          <ac:spMkLst>
            <pc:docMk/>
            <pc:sldMk cId="3301368704" sldId="272"/>
            <ac:spMk id="9" creationId="{ED4D6CE2-C4FB-4B4D-991A-84C9705CD762}"/>
          </ac:spMkLst>
        </pc:spChg>
        <pc:spChg chg="del">
          <ac:chgData name="Konrad Pazdan" userId="7f4f2efe-dc9d-41ef-a77f-82ed43c72942" providerId="ADAL" clId="{3283350B-1964-4C4F-A8D4-FD0C992A76AF}" dt="2020-11-12T18:22:51.100" v="260"/>
          <ac:spMkLst>
            <pc:docMk/>
            <pc:sldMk cId="3301368704" sldId="272"/>
            <ac:spMk id="22" creationId="{4C3A44BB-E01C-4AA8-B2C8-32FC346D2ED7}"/>
          </ac:spMkLst>
        </pc:spChg>
        <pc:picChg chg="del">
          <ac:chgData name="Konrad Pazdan" userId="7f4f2efe-dc9d-41ef-a77f-82ed43c72942" providerId="ADAL" clId="{3283350B-1964-4C4F-A8D4-FD0C992A76AF}" dt="2020-11-12T19:44:29.204" v="769" actId="478"/>
          <ac:picMkLst>
            <pc:docMk/>
            <pc:sldMk cId="3301368704" sldId="272"/>
            <ac:picMk id="2" creationId="{55A6951A-D06B-456A-B312-12C5F6C7BDD1}"/>
          </ac:picMkLst>
        </pc:picChg>
        <pc:picChg chg="mod">
          <ac:chgData name="Konrad Pazdan" userId="7f4f2efe-dc9d-41ef-a77f-82ed43c72942" providerId="ADAL" clId="{3283350B-1964-4C4F-A8D4-FD0C992A76AF}" dt="2020-11-12T19:44:38.451" v="771" actId="26606"/>
          <ac:picMkLst>
            <pc:docMk/>
            <pc:sldMk cId="3301368704" sldId="272"/>
            <ac:picMk id="3" creationId="{44F0E912-3DB7-4E8F-A237-03872B50BFD9}"/>
          </ac:picMkLst>
        </pc:picChg>
        <pc:picChg chg="mod">
          <ac:chgData name="Konrad Pazdan" userId="7f4f2efe-dc9d-41ef-a77f-82ed43c72942" providerId="ADAL" clId="{3283350B-1964-4C4F-A8D4-FD0C992A76AF}" dt="2020-11-12T19:44:38.451" v="771" actId="26606"/>
          <ac:picMkLst>
            <pc:docMk/>
            <pc:sldMk cId="3301368704" sldId="272"/>
            <ac:picMk id="4" creationId="{E326EDF9-257E-4F3C-A7A8-0B75EFF733C1}"/>
          </ac:picMkLst>
        </pc:picChg>
        <pc:picChg chg="add mod">
          <ac:chgData name="Konrad Pazdan" userId="7f4f2efe-dc9d-41ef-a77f-82ed43c72942" providerId="ADAL" clId="{3283350B-1964-4C4F-A8D4-FD0C992A76AF}" dt="2020-11-12T19:44:38.451" v="771" actId="26606"/>
          <ac:picMkLst>
            <pc:docMk/>
            <pc:sldMk cId="3301368704" sldId="272"/>
            <ac:picMk id="7" creationId="{4408CF75-6850-4C7D-A13C-F441A5867D5F}"/>
          </ac:picMkLst>
        </pc:picChg>
        <pc:cxnChg chg="add">
          <ac:chgData name="Konrad Pazdan" userId="7f4f2efe-dc9d-41ef-a77f-82ed43c72942" providerId="ADAL" clId="{3283350B-1964-4C4F-A8D4-FD0C992A76AF}" dt="2020-11-12T19:44:38.451" v="771" actId="26606"/>
          <ac:cxnSpMkLst>
            <pc:docMk/>
            <pc:sldMk cId="3301368704" sldId="272"/>
            <ac:cxnSpMk id="14" creationId="{11A9DAB5-E11B-41CA-85F3-20711F79027B}"/>
          </ac:cxnSpMkLst>
        </pc:cxnChg>
      </pc:sldChg>
      <pc:sldChg chg="addSp modSp mod modTransition setBg setClrOvrMap">
        <pc:chgData name="Konrad Pazdan" userId="7f4f2efe-dc9d-41ef-a77f-82ed43c72942" providerId="ADAL" clId="{3283350B-1964-4C4F-A8D4-FD0C992A76AF}" dt="2020-11-13T17:33:26.675" v="1111" actId="20577"/>
        <pc:sldMkLst>
          <pc:docMk/>
          <pc:sldMk cId="1164707164" sldId="273"/>
        </pc:sldMkLst>
        <pc:spChg chg="mod ord">
          <ac:chgData name="Konrad Pazdan" userId="7f4f2efe-dc9d-41ef-a77f-82ed43c72942" providerId="ADAL" clId="{3283350B-1964-4C4F-A8D4-FD0C992A76AF}" dt="2020-11-13T17:33:26.675" v="1111" actId="20577"/>
          <ac:spMkLst>
            <pc:docMk/>
            <pc:sldMk cId="1164707164" sldId="273"/>
            <ac:spMk id="5" creationId="{8A320815-F9C6-45F0-861E-977641474980}"/>
          </ac:spMkLst>
        </pc:spChg>
        <pc:spChg chg="add">
          <ac:chgData name="Konrad Pazdan" userId="7f4f2efe-dc9d-41ef-a77f-82ed43c72942" providerId="ADAL" clId="{3283350B-1964-4C4F-A8D4-FD0C992A76AF}" dt="2020-11-12T20:02:39.670" v="964" actId="26606"/>
          <ac:spMkLst>
            <pc:docMk/>
            <pc:sldMk cId="1164707164" sldId="273"/>
            <ac:spMk id="10" creationId="{5FDF4720-5445-47BE-89FE-E40D1AE6F619}"/>
          </ac:spMkLst>
        </pc:spChg>
        <pc:spChg chg="add">
          <ac:chgData name="Konrad Pazdan" userId="7f4f2efe-dc9d-41ef-a77f-82ed43c72942" providerId="ADAL" clId="{3283350B-1964-4C4F-A8D4-FD0C992A76AF}" dt="2020-11-12T20:02:39.670" v="964" actId="26606"/>
          <ac:spMkLst>
            <pc:docMk/>
            <pc:sldMk cId="1164707164" sldId="273"/>
            <ac:spMk id="12" creationId="{AC8710B4-A815-4082-9E4F-F13A0007090C}"/>
          </ac:spMkLst>
        </pc:spChg>
        <pc:picChg chg="add mod">
          <ac:chgData name="Konrad Pazdan" userId="7f4f2efe-dc9d-41ef-a77f-82ed43c72942" providerId="ADAL" clId="{3283350B-1964-4C4F-A8D4-FD0C992A76AF}" dt="2020-11-12T20:02:39.670" v="964" actId="26606"/>
          <ac:picMkLst>
            <pc:docMk/>
            <pc:sldMk cId="1164707164" sldId="273"/>
            <ac:picMk id="2" creationId="{4844403C-4528-44C4-8A15-95365881FF6D}"/>
          </ac:picMkLst>
        </pc:picChg>
      </pc:sldChg>
      <pc:sldChg chg="modSp del mod">
        <pc:chgData name="Konrad Pazdan" userId="7f4f2efe-dc9d-41ef-a77f-82ed43c72942" providerId="ADAL" clId="{3283350B-1964-4C4F-A8D4-FD0C992A76AF}" dt="2020-11-12T18:21:39.320" v="242" actId="2696"/>
        <pc:sldMkLst>
          <pc:docMk/>
          <pc:sldMk cId="1654706958" sldId="274"/>
        </pc:sldMkLst>
        <pc:spChg chg="mod">
          <ac:chgData name="Konrad Pazdan" userId="7f4f2efe-dc9d-41ef-a77f-82ed43c72942" providerId="ADAL" clId="{3283350B-1964-4C4F-A8D4-FD0C992A76AF}" dt="2020-11-12T18:19:20.784" v="22" actId="20577"/>
          <ac:spMkLst>
            <pc:docMk/>
            <pc:sldMk cId="1654706958" sldId="274"/>
            <ac:spMk id="3" creationId="{EC38829C-3CF9-45F2-BE6F-614F77AEC453}"/>
          </ac:spMkLst>
        </pc:spChg>
      </pc:sldChg>
      <pc:sldChg chg="addSp delSp modSp mod modTransition setBg">
        <pc:chgData name="Konrad Pazdan" userId="7f4f2efe-dc9d-41ef-a77f-82ed43c72942" providerId="ADAL" clId="{3283350B-1964-4C4F-A8D4-FD0C992A76AF}" dt="2020-11-13T17:41:24.997" v="1182"/>
        <pc:sldMkLst>
          <pc:docMk/>
          <pc:sldMk cId="2186094878" sldId="275"/>
        </pc:sldMkLst>
        <pc:spChg chg="mod ord">
          <ac:chgData name="Konrad Pazdan" userId="7f4f2efe-dc9d-41ef-a77f-82ed43c72942" providerId="ADAL" clId="{3283350B-1964-4C4F-A8D4-FD0C992A76AF}" dt="2020-11-12T20:06:48.106" v="1012" actId="20577"/>
          <ac:spMkLst>
            <pc:docMk/>
            <pc:sldMk cId="2186094878" sldId="275"/>
            <ac:spMk id="3" creationId="{C41A8945-60EF-449C-A5B6-3E4D6A5795F7}"/>
          </ac:spMkLst>
        </pc:spChg>
        <pc:spChg chg="add del">
          <ac:chgData name="Konrad Pazdan" userId="7f4f2efe-dc9d-41ef-a77f-82ed43c72942" providerId="ADAL" clId="{3283350B-1964-4C4F-A8D4-FD0C992A76AF}" dt="2020-11-12T20:05:33.169" v="988" actId="26606"/>
          <ac:spMkLst>
            <pc:docMk/>
            <pc:sldMk cId="2186094878" sldId="275"/>
            <ac:spMk id="15" creationId="{3CD9DF72-87A3-404E-A828-84CBF11A8303}"/>
          </ac:spMkLst>
        </pc:spChg>
        <pc:picChg chg="add del mod">
          <ac:chgData name="Konrad Pazdan" userId="7f4f2efe-dc9d-41ef-a77f-82ed43c72942" providerId="ADAL" clId="{3283350B-1964-4C4F-A8D4-FD0C992A76AF}" dt="2020-11-12T20:04:37.869" v="975" actId="478"/>
          <ac:picMkLst>
            <pc:docMk/>
            <pc:sldMk cId="2186094878" sldId="275"/>
            <ac:picMk id="4" creationId="{05CA4724-1238-4413-9851-1F4EDD46E643}"/>
          </ac:picMkLst>
        </pc:picChg>
        <pc:picChg chg="add mod">
          <ac:chgData name="Konrad Pazdan" userId="7f4f2efe-dc9d-41ef-a77f-82ed43c72942" providerId="ADAL" clId="{3283350B-1964-4C4F-A8D4-FD0C992A76AF}" dt="2020-11-12T20:05:33.169" v="988" actId="26606"/>
          <ac:picMkLst>
            <pc:docMk/>
            <pc:sldMk cId="2186094878" sldId="275"/>
            <ac:picMk id="5" creationId="{6F46BFFE-2C03-4A3C-871E-076B531C49BA}"/>
          </ac:picMkLst>
        </pc:picChg>
        <pc:picChg chg="add del">
          <ac:chgData name="Konrad Pazdan" userId="7f4f2efe-dc9d-41ef-a77f-82ed43c72942" providerId="ADAL" clId="{3283350B-1964-4C4F-A8D4-FD0C992A76AF}" dt="2020-11-12T20:05:33.169" v="989" actId="26606"/>
          <ac:picMkLst>
            <pc:docMk/>
            <pc:sldMk cId="2186094878" sldId="275"/>
            <ac:picMk id="10" creationId="{54DDEBDD-D8BD-41A6-8A0D-B00E3768B0F9}"/>
          </ac:picMkLst>
        </pc:picChg>
        <pc:picChg chg="add">
          <ac:chgData name="Konrad Pazdan" userId="7f4f2efe-dc9d-41ef-a77f-82ed43c72942" providerId="ADAL" clId="{3283350B-1964-4C4F-A8D4-FD0C992A76AF}" dt="2020-11-12T20:05:33.169" v="989" actId="26606"/>
          <ac:picMkLst>
            <pc:docMk/>
            <pc:sldMk cId="2186094878" sldId="275"/>
            <ac:picMk id="19" creationId="{54DDEBDD-D8BD-41A6-8A0D-B00E3768B0F9}"/>
          </ac:picMkLst>
        </pc:picChg>
        <pc:cxnChg chg="add del">
          <ac:chgData name="Konrad Pazdan" userId="7f4f2efe-dc9d-41ef-a77f-82ed43c72942" providerId="ADAL" clId="{3283350B-1964-4C4F-A8D4-FD0C992A76AF}" dt="2020-11-12T20:05:33.169" v="988" actId="26606"/>
          <ac:cxnSpMkLst>
            <pc:docMk/>
            <pc:sldMk cId="2186094878" sldId="275"/>
            <ac:cxnSpMk id="17" creationId="{20E3A342-4D61-4E3F-AF90-1AB42AEB96CC}"/>
          </ac:cxnSpMkLst>
        </pc:cxnChg>
      </pc:sldChg>
      <pc:sldChg chg="addSp delSp modSp new mod modTransition">
        <pc:chgData name="Konrad Pazdan" userId="7f4f2efe-dc9d-41ef-a77f-82ed43c72942" providerId="ADAL" clId="{3283350B-1964-4C4F-A8D4-FD0C992A76AF}" dt="2020-11-17T14:23:19.565" v="1279" actId="478"/>
        <pc:sldMkLst>
          <pc:docMk/>
          <pc:sldMk cId="1709929584" sldId="276"/>
        </pc:sldMkLst>
        <pc:spChg chg="del mod">
          <ac:chgData name="Konrad Pazdan" userId="7f4f2efe-dc9d-41ef-a77f-82ed43c72942" providerId="ADAL" clId="{3283350B-1964-4C4F-A8D4-FD0C992A76AF}" dt="2020-11-17T14:23:19.565" v="1279" actId="478"/>
          <ac:spMkLst>
            <pc:docMk/>
            <pc:sldMk cId="1709929584" sldId="276"/>
            <ac:spMk id="2" creationId="{7D9AEF99-8F9A-4D74-A521-4689BB51B5C8}"/>
          </ac:spMkLst>
        </pc:spChg>
        <pc:spChg chg="mod">
          <ac:chgData name="Konrad Pazdan" userId="7f4f2efe-dc9d-41ef-a77f-82ed43c72942" providerId="ADAL" clId="{3283350B-1964-4C4F-A8D4-FD0C992A76AF}" dt="2020-11-12T20:07:33.987" v="1013" actId="20577"/>
          <ac:spMkLst>
            <pc:docMk/>
            <pc:sldMk cId="1709929584" sldId="276"/>
            <ac:spMk id="3" creationId="{2C9205A9-45F7-47D3-B749-720A3D08B20B}"/>
          </ac:spMkLst>
        </pc:spChg>
        <pc:picChg chg="add del">
          <ac:chgData name="Konrad Pazdan" userId="7f4f2efe-dc9d-41ef-a77f-82ed43c72942" providerId="ADAL" clId="{3283350B-1964-4C4F-A8D4-FD0C992A76AF}" dt="2020-11-12T20:04:31.387" v="974" actId="478"/>
          <ac:picMkLst>
            <pc:docMk/>
            <pc:sldMk cId="1709929584" sldId="276"/>
            <ac:picMk id="4" creationId="{736A9B6A-1969-4BA2-B889-4A333D38538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24.11.2020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507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24.11.2020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3687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24.11.2020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570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24.11.2020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566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24.11.2020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5970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24.11.2020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888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24.11.2020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29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24.11.2020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8815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24.11.2020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359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24.11.2020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494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24.11.2020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4644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24.11.2020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007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pl.wikipedia.org/wiki/Termopil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7">
            <a:extLst>
              <a:ext uri="{FF2B5EF4-FFF2-40B4-BE49-F238E27FC236}">
                <a16:creationId xmlns:a16="http://schemas.microsoft.com/office/drawing/2014/main" xmlns="" id="{5E196FA4-C19E-47C3-82EE-DB56CB303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39767"/>
            <a:ext cx="12192000" cy="6897768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BB3FB2FE-E783-4923-8AA0-EBB2B8DCE808}"/>
              </a:ext>
            </a:extLst>
          </p:cNvPr>
          <p:cNvSpPr txBox="1"/>
          <p:nvPr/>
        </p:nvSpPr>
        <p:spPr>
          <a:xfrm>
            <a:off x="0" y="490330"/>
            <a:ext cx="121919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dirty="0">
                <a:latin typeface="Algerian" panose="04020705040A02060702" pitchFamily="82" charset="0"/>
              </a:rPr>
              <a:t>     11  listopada </a:t>
            </a:r>
          </a:p>
          <a:p>
            <a:r>
              <a:rPr lang="pl-PL" sz="9600" dirty="0">
                <a:latin typeface="Algerian" panose="04020705040A02060702" pitchFamily="82" charset="0"/>
              </a:rPr>
              <a:t> </a:t>
            </a:r>
          </a:p>
          <a:p>
            <a:r>
              <a:rPr lang="pl-PL" sz="9600" dirty="0">
                <a:latin typeface="Algerian" panose="04020705040A02060702" pitchFamily="82" charset="0"/>
              </a:rPr>
              <a:t>            </a:t>
            </a:r>
            <a:r>
              <a:rPr lang="pl-PL" sz="9600" dirty="0" err="1">
                <a:latin typeface="Algerian" panose="04020705040A02060702" pitchFamily="82" charset="0"/>
              </a:rPr>
              <a:t>ŚwiĘto</a:t>
            </a:r>
            <a:r>
              <a:rPr lang="pl-PL" sz="9600" dirty="0">
                <a:latin typeface="Algerian" panose="04020705040A02060702" pitchFamily="82" charset="0"/>
              </a:rPr>
              <a:t>     </a:t>
            </a:r>
          </a:p>
          <a:p>
            <a:r>
              <a:rPr lang="pl-PL" sz="9600" dirty="0">
                <a:latin typeface="Algerian" panose="04020705040A02060702" pitchFamily="82" charset="0"/>
              </a:rPr>
              <a:t>     </a:t>
            </a:r>
            <a:r>
              <a:rPr lang="pl-PL" sz="9600" dirty="0" err="1">
                <a:latin typeface="Algerian" panose="04020705040A02060702" pitchFamily="82" charset="0"/>
              </a:rPr>
              <a:t>NiepodległoŚci</a:t>
            </a:r>
            <a:endParaRPr lang="pl-PL" sz="96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107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11">
            <a:extLst>
              <a:ext uri="{FF2B5EF4-FFF2-40B4-BE49-F238E27FC236}">
                <a16:creationId xmlns:a16="http://schemas.microsoft.com/office/drawing/2014/main" xmlns="" id="{2EEE8F11-3582-44B7-9869-F2D26D7DD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141F1CC-6A53-4BCF-9127-AABB52E249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561B2B49-7142-4CA8-A929-4671548E6A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6FE8769B-9ABE-41D5-94C8-2D33B6DA4C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" r="3" b="3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6" name="Obraz 8" descr="Obraz zawierający tekst, zewnętrzne, książka, góra&#10;&#10;Opis wygenerowany automatycznie">
            <a:extLst>
              <a:ext uri="{FF2B5EF4-FFF2-40B4-BE49-F238E27FC236}">
                <a16:creationId xmlns:a16="http://schemas.microsoft.com/office/drawing/2014/main" xmlns="" id="{F6DD90B9-5FF5-4278-A9FC-9E6C6411BF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60" r="19566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4" name="Obraz 4" descr="Obraz zawierający zewnętrzne, koń, jazda, grupa&#10;&#10;Opis wygenerowany automatycznie">
            <a:extLst>
              <a:ext uri="{FF2B5EF4-FFF2-40B4-BE49-F238E27FC236}">
                <a16:creationId xmlns:a16="http://schemas.microsoft.com/office/drawing/2014/main" xmlns="" id="{9BEDD7AE-FA19-4960-B920-9EDD360433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387" r="10294" b="4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BD2DC3-2071-48B8-9017-21EB81191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296" y="-1"/>
            <a:ext cx="4668256" cy="68579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pl-PL" sz="1800" b="1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3200" b="1" dirty="0">
                <a:solidFill>
                  <a:srgbClr val="FF0000"/>
                </a:solidFill>
                <a:ea typeface="+mn-lt"/>
                <a:cs typeface="+mn-lt"/>
              </a:rPr>
              <a:t>Powstanie styczniowe </a:t>
            </a:r>
            <a:r>
              <a:rPr lang="pl-PL" sz="3200" b="1" dirty="0">
                <a:ea typeface="+mn-lt"/>
                <a:cs typeface="+mn-lt"/>
              </a:rPr>
              <a:t>– polskie powstanie narodowe przeciwko Imperium Rosyjskiemu. </a:t>
            </a:r>
            <a:endParaRPr lang="pl-PL" sz="3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3200" b="1" dirty="0">
                <a:ea typeface="+mn-lt"/>
                <a:cs typeface="+mn-lt"/>
              </a:rPr>
              <a:t>Ogłoszone Manifestem </a:t>
            </a:r>
          </a:p>
          <a:p>
            <a:pPr marL="0" indent="0">
              <a:buNone/>
            </a:pPr>
            <a:r>
              <a:rPr lang="pl-PL" sz="3200" b="1" dirty="0">
                <a:ea typeface="+mn-lt"/>
                <a:cs typeface="+mn-lt"/>
              </a:rPr>
              <a:t>22 stycznia 1864 r. wydanym w Warszawie przez Tymczasowy Rząd Narodowy.  </a:t>
            </a:r>
            <a:endParaRPr lang="pl-PL" sz="3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3200" b="1" dirty="0">
                <a:ea typeface="+mn-lt"/>
                <a:cs typeface="+mn-lt"/>
              </a:rPr>
              <a:t>Zasięgiem objęło ziemie zaboru rosyjskiego tj. Królestwo Polskie i ziemie zabrane .</a:t>
            </a:r>
            <a:endParaRPr lang="pl-PL" sz="32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2360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2EEE8F11-3582-44B7-9869-F2D26D7DD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2141F1CC-6A53-4BCF-9127-AABB52E249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561B2B49-7142-4CA8-A929-4671548E6A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az 6" descr="Obraz zawierający osoba, mężczyzna, zdjęcie, trzymający&#10;&#10;Opis wygenerowany automatycznie">
            <a:extLst>
              <a:ext uri="{FF2B5EF4-FFF2-40B4-BE49-F238E27FC236}">
                <a16:creationId xmlns:a16="http://schemas.microsoft.com/office/drawing/2014/main" xmlns="" id="{4381AD20-9E49-4D3B-A9BB-F68276629C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41" r="16406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D829C089-7156-4B51-ACAC-F694E4338E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62" r="10350" b="-3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4" name="Obraz 4" descr="Obraz zawierający mężczyzna, noszenie, zdjęcie, patrzenie&#10;&#10;Opis wygenerowany automatycznie">
            <a:extLst>
              <a:ext uri="{FF2B5EF4-FFF2-40B4-BE49-F238E27FC236}">
                <a16:creationId xmlns:a16="http://schemas.microsoft.com/office/drawing/2014/main" xmlns="" id="{5C0D8702-ED5F-4C61-9934-F61118F175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48" r="-3" b="-3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1E1DFE-CC9C-4310-98A2-AE46985E1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3721" y="137159"/>
            <a:ext cx="5283454" cy="67208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3200" b="1" dirty="0">
                <a:ea typeface="+mn-lt"/>
                <a:cs typeface="+mn-lt"/>
              </a:rPr>
              <a:t>W październiku 1863 r. Romuald Traugutt został mianowany dyktatorem Powstania Styczniowego,        </a:t>
            </a:r>
          </a:p>
          <a:p>
            <a:pPr marL="0" indent="0">
              <a:buNone/>
            </a:pPr>
            <a:r>
              <a:rPr lang="pl-PL" sz="3200" b="1" dirty="0">
                <a:ea typeface="+mn-lt"/>
                <a:cs typeface="+mn-lt"/>
              </a:rPr>
              <a:t> a po upadku Rządu Narodowego czerwonych stanął na czele powstania.</a:t>
            </a:r>
            <a:endParaRPr lang="pl-PL" sz="3200" dirty="0"/>
          </a:p>
          <a:p>
            <a:pPr marL="0" indent="0">
              <a:buNone/>
            </a:pPr>
            <a:r>
              <a:rPr lang="pl-PL" sz="3200" b="1" dirty="0">
                <a:ea typeface="+mn-lt"/>
                <a:cs typeface="+mn-lt"/>
              </a:rPr>
              <a:t>Nie pomogło bohaterstwo </a:t>
            </a:r>
          </a:p>
          <a:p>
            <a:pPr marL="0" indent="0">
              <a:buNone/>
            </a:pPr>
            <a:r>
              <a:rPr lang="pl-PL" sz="3200" b="1" dirty="0">
                <a:ea typeface="+mn-lt"/>
                <a:cs typeface="+mn-lt"/>
              </a:rPr>
              <a:t>i poświęcenie.</a:t>
            </a:r>
            <a:endParaRPr lang="pl-PL" sz="3200" dirty="0"/>
          </a:p>
          <a:p>
            <a:pPr marL="0" indent="0">
              <a:buNone/>
            </a:pPr>
            <a:r>
              <a:rPr lang="pl-PL" sz="3200" b="1" dirty="0">
                <a:cs typeface="Calibri" panose="020F0502020204030204"/>
              </a:rPr>
              <a:t>Powstanie upadło w kwietniu 1864 r. , a główną przyczyną było aresztowanie Romualda Traugutta. </a:t>
            </a:r>
          </a:p>
        </p:txBody>
      </p:sp>
    </p:spTree>
    <p:extLst>
      <p:ext uri="{BB962C8B-B14F-4D97-AF65-F5344CB8AC3E}">
        <p14:creationId xmlns:p14="http://schemas.microsoft.com/office/powerpoint/2010/main" val="1884033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4844403C-4528-44C4-8A15-95365881FF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59" r="16446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5FDF4720-5445-47BE-89FE-E40D1AE6F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xmlns="" id="{AC8710B4-A815-4082-9E4F-F13A000709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8A320815-F9C6-45F0-861E-977641474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1435" y="182880"/>
            <a:ext cx="5177205" cy="58707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4400" b="1" dirty="0">
                <a:ea typeface="+mn-lt"/>
                <a:cs typeface="+mn-lt"/>
              </a:rPr>
              <a:t>Wybuch wojny </a:t>
            </a:r>
          </a:p>
          <a:p>
            <a:pPr marL="0" indent="0">
              <a:buNone/>
            </a:pPr>
            <a:r>
              <a:rPr lang="pl-PL" sz="4400" b="1" dirty="0">
                <a:ea typeface="+mn-lt"/>
                <a:cs typeface="+mn-lt"/>
              </a:rPr>
              <a:t>w 1914 r., w której państwa zaborcze walczyły po przeciwnych stronach, wzmógł nadzieje Polaków na odzyskanie niepodległości.</a:t>
            </a:r>
            <a:endParaRPr lang="pl-PL" sz="4400" b="1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6470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xmlns="" id="{10A05691-F36F-44DD-904C-144D68CAF7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3" descr="Obraz zawierający zewnętrzne, zdjęcie, osoby, grupa&#10;&#10;Opis wygenerowany automatycznie">
            <a:extLst>
              <a:ext uri="{FF2B5EF4-FFF2-40B4-BE49-F238E27FC236}">
                <a16:creationId xmlns:a16="http://schemas.microsoft.com/office/drawing/2014/main" xmlns="" id="{44F0E912-3DB7-4E8F-A237-03872B50BF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10" r="6126" b="2"/>
          <a:stretch/>
        </p:blipFill>
        <p:spPr>
          <a:xfrm>
            <a:off x="863063" y="585216"/>
            <a:ext cx="2002354" cy="2338913"/>
          </a:xfrm>
          <a:prstGeom prst="rect">
            <a:avLst/>
          </a:prstGeom>
        </p:spPr>
      </p:pic>
      <p:pic>
        <p:nvPicPr>
          <p:cNvPr id="2" name="Obraz 5" descr="Obraz zawierający zewnętrzne, osoba, przyroda, zdjęcie&#10;&#10;Opis wygenerowany automatycznie">
            <a:extLst>
              <a:ext uri="{FF2B5EF4-FFF2-40B4-BE49-F238E27FC236}">
                <a16:creationId xmlns:a16="http://schemas.microsoft.com/office/drawing/2014/main" xmlns="" id="{7D4F5419-B6DA-4E1A-B635-01ACFB7939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7" r="9393" b="2"/>
          <a:stretch/>
        </p:blipFill>
        <p:spPr>
          <a:xfrm>
            <a:off x="3514785" y="585216"/>
            <a:ext cx="2476838" cy="233891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4408CF75-6850-4C7D-A13C-F441A5867D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" b="31823"/>
          <a:stretch/>
        </p:blipFill>
        <p:spPr>
          <a:xfrm>
            <a:off x="619174" y="3122251"/>
            <a:ext cx="5371907" cy="3057144"/>
          </a:xfrm>
          <a:prstGeom prst="rect">
            <a:avLst/>
          </a:prstGeom>
        </p:spPr>
      </p:pic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xmlns="" id="{1A9CF0DD-5937-4172-BD2C-9579BD31DD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7284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8ED2609-438A-4014-AD80-2209E37EE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5827" y="260058"/>
            <a:ext cx="5026980" cy="552809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b="1" dirty="0">
                <a:ea typeface="+mn-lt"/>
                <a:cs typeface="+mn-lt"/>
              </a:rPr>
              <a:t> I wojna światowa – wojna </a:t>
            </a:r>
            <a:r>
              <a:rPr lang="pl-PL" b="1">
                <a:ea typeface="+mn-lt"/>
                <a:cs typeface="+mn-lt"/>
              </a:rPr>
              <a:t> </a:t>
            </a:r>
            <a:r>
              <a:rPr lang="pl-PL" b="1" dirty="0">
                <a:ea typeface="+mn-lt"/>
                <a:cs typeface="+mn-lt"/>
              </a:rPr>
              <a:t>trwająca od 28 lipca 1914 do 11 listopada 1918 r.</a:t>
            </a:r>
          </a:p>
          <a:p>
            <a:pPr marL="0" indent="0">
              <a:buNone/>
            </a:pPr>
            <a:r>
              <a:rPr lang="pl-PL" b="1" dirty="0">
                <a:ea typeface="+mn-lt"/>
                <a:cs typeface="+mn-lt"/>
              </a:rPr>
              <a:t>Bezpośrednią przyczyną wybuchu wojny był zamach</a:t>
            </a:r>
            <a:r>
              <a:rPr lang="pl-PL" b="1">
                <a:ea typeface="+mn-lt"/>
                <a:cs typeface="+mn-lt"/>
              </a:rPr>
              <a:t>   </a:t>
            </a:r>
            <a:r>
              <a:rPr lang="pl-PL" b="1" dirty="0">
                <a:ea typeface="+mn-lt"/>
                <a:cs typeface="+mn-lt"/>
              </a:rPr>
              <a:t>    w Sarajewie</a:t>
            </a:r>
            <a:r>
              <a:rPr lang="pl-PL" b="1" u="sng" dirty="0">
                <a:ea typeface="+mn-lt"/>
                <a:cs typeface="+mn-lt"/>
              </a:rPr>
              <a:t> 28 VI 1914</a:t>
            </a:r>
            <a:r>
              <a:rPr lang="pl-PL" b="1">
                <a:ea typeface="+mn-lt"/>
                <a:cs typeface="+mn-lt"/>
              </a:rPr>
              <a:t> r.</a:t>
            </a:r>
            <a:r>
              <a:rPr lang="pl-PL" b="1" dirty="0">
                <a:ea typeface="+mn-lt"/>
                <a:cs typeface="+mn-lt"/>
              </a:rPr>
              <a:t> (zastrzelenie austriackiego następcę tronu Franciszka Ferdynanda).</a:t>
            </a:r>
          </a:p>
          <a:p>
            <a:pPr marL="0" indent="0">
              <a:buNone/>
            </a:pPr>
            <a:r>
              <a:rPr lang="pl-PL" b="1" dirty="0">
                <a:ea typeface="+mn-lt"/>
                <a:cs typeface="+mn-lt"/>
              </a:rPr>
              <a:t> Wywołało to błyskawiczny rozwój konfliktu i wciągnięcie do wojny większości państw świata (“zasada domina”).</a:t>
            </a:r>
            <a:endParaRPr lang="pl-PL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1368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6">
            <a:extLst>
              <a:ext uri="{FF2B5EF4-FFF2-40B4-BE49-F238E27FC236}">
                <a16:creationId xmlns:a16="http://schemas.microsoft.com/office/drawing/2014/main" xmlns="" id="{07977D39-626F-40D7-B00F-16E02602DD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1549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Obraz 11" descr="Obraz zawierający osoba, mężczyzna, siedzi, jednolite&#10;&#10;Opis wygenerowany automatycznie">
            <a:extLst>
              <a:ext uri="{FF2B5EF4-FFF2-40B4-BE49-F238E27FC236}">
                <a16:creationId xmlns:a16="http://schemas.microsoft.com/office/drawing/2014/main" xmlns="" id="{65ADFE98-61A3-4BB1-92E4-9081C6C8D1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0251"/>
          <a:stretch/>
        </p:blipFill>
        <p:spPr>
          <a:xfrm>
            <a:off x="5680087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DFAA62-DE65-40E6-B8FD-CA50C2664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1" y="361702"/>
            <a:ext cx="5226692" cy="56919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3600" b="1" dirty="0">
                <a:cs typeface="Calibri" panose="020F0502020204030204"/>
              </a:rPr>
              <a:t>W </a:t>
            </a:r>
            <a:r>
              <a:rPr lang="pl-PL" sz="3600" b="1" dirty="0">
                <a:ea typeface="+mn-lt"/>
                <a:cs typeface="+mn-lt"/>
              </a:rPr>
              <a:t>kraju powstało kilka ośrodków </a:t>
            </a:r>
            <a:r>
              <a:rPr lang="pl-PL" sz="3600" b="1">
                <a:ea typeface="+mn-lt"/>
                <a:cs typeface="+mn-lt"/>
              </a:rPr>
              <a:t>władzy, które</a:t>
            </a:r>
            <a:r>
              <a:rPr lang="pl-PL" sz="3600" b="1" dirty="0">
                <a:ea typeface="+mn-lt"/>
                <a:cs typeface="+mn-lt"/>
              </a:rPr>
              <a:t> wymagały zjednoczenia.</a:t>
            </a:r>
          </a:p>
          <a:p>
            <a:pPr marL="0" indent="0">
              <a:buNone/>
            </a:pPr>
            <a:r>
              <a:rPr lang="pl-PL" sz="3600" b="1" dirty="0">
                <a:ea typeface="+mn-lt"/>
                <a:cs typeface="+mn-lt"/>
              </a:rPr>
              <a:t>11 listopada 1918 r. Rada Regencyjna przekazała uwolnionemu z twierdzy magdeburskiej Józefowi Piłsudskiemu władzę wojskową  i naczelne dowództwo podległych jej wojsk polskich. </a:t>
            </a:r>
          </a:p>
          <a:p>
            <a:pPr marL="0" indent="0">
              <a:buNone/>
            </a:pPr>
            <a:endParaRPr lang="pl-PL" sz="3600" b="1" dirty="0">
              <a:ea typeface="+mn-lt"/>
              <a:cs typeface="+mn-lt"/>
            </a:endParaRPr>
          </a:p>
          <a:p>
            <a:pPr marL="0" indent="0">
              <a:buNone/>
            </a:pPr>
            <a:endParaRPr lang="pl-PL" sz="3600" b="1" dirty="0">
              <a:cs typeface="Calibri" panose="020F0502020204030204"/>
            </a:endParaRPr>
          </a:p>
        </p:txBody>
      </p:sp>
      <p:sp>
        <p:nvSpPr>
          <p:cNvPr id="15" name="Freeform: Shape 18">
            <a:extLst>
              <a:ext uri="{FF2B5EF4-FFF2-40B4-BE49-F238E27FC236}">
                <a16:creationId xmlns:a16="http://schemas.microsoft.com/office/drawing/2014/main" xmlns="" id="{B905CDE4-B751-4B3E-B625-6E59F89034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08108C16-F4C0-44AA-999D-17BD39219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73660" y="255756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Obraz 12" descr="Obraz zawierający koń, zewnętrzne, budynek, jazda&#10;&#10;Opis wygenerowany automatycznie">
            <a:extLst>
              <a:ext uri="{FF2B5EF4-FFF2-40B4-BE49-F238E27FC236}">
                <a16:creationId xmlns:a16="http://schemas.microsoft.com/office/drawing/2014/main" xmlns="" id="{F1A68B28-5F13-4616-9AAB-BB42928372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4" r="17310" b="5"/>
          <a:stretch/>
        </p:blipFill>
        <p:spPr>
          <a:xfrm>
            <a:off x="5838252" y="2722161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A8670906-3817-4813-A4CE-9AFB4DB574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03" r="9698" b="4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C8F10CB3-3B5E-4C7A-98CF-B87454DDFA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Obraz 10" descr="Obraz zawierający osoba, zdjęcie, pozujący, grupa&#10;&#10;Opis wygenerowany automatycznie">
            <a:extLst>
              <a:ext uri="{FF2B5EF4-FFF2-40B4-BE49-F238E27FC236}">
                <a16:creationId xmlns:a16="http://schemas.microsoft.com/office/drawing/2014/main" xmlns="" id="{03151C77-576D-4B2E-A16C-C443DB6DC6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468" r="5" b="5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90331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4">
            <a:extLst>
              <a:ext uri="{FF2B5EF4-FFF2-40B4-BE49-F238E27FC236}">
                <a16:creationId xmlns:a16="http://schemas.microsoft.com/office/drawing/2014/main" xmlns="" id="{432691CC-4AB8-48AF-B822-EBF7F4E9E6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52056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xmlns="" id="{61812363-6BE2-422A-9C4A-2832B92ED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254" r="-4" b="27318"/>
          <a:stretch/>
        </p:blipFill>
        <p:spPr>
          <a:xfrm>
            <a:off x="1516648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34" name="Freeform: Shape 36">
            <a:extLst>
              <a:ext uri="{FF2B5EF4-FFF2-40B4-BE49-F238E27FC236}">
                <a16:creationId xmlns:a16="http://schemas.microsoft.com/office/drawing/2014/main" xmlns="" id="{D6A8E1B4-B839-4C58-B08A-F0B0945808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2909477"/>
            <a:ext cx="4966870" cy="3948522"/>
          </a:xfrm>
          <a:custGeom>
            <a:avLst/>
            <a:gdLst>
              <a:gd name="connsiteX0" fmla="*/ 2748962 w 4966870"/>
              <a:gd name="connsiteY0" fmla="*/ 0 h 3948522"/>
              <a:gd name="connsiteX1" fmla="*/ 4870195 w 4966870"/>
              <a:gd name="connsiteY1" fmla="*/ 1000367 h 3948522"/>
              <a:gd name="connsiteX2" fmla="*/ 4966870 w 4966870"/>
              <a:gd name="connsiteY2" fmla="*/ 1129649 h 3948522"/>
              <a:gd name="connsiteX3" fmla="*/ 4966870 w 4966870"/>
              <a:gd name="connsiteY3" fmla="*/ 3948522 h 3948522"/>
              <a:gd name="connsiteX4" fmla="*/ 278430 w 4966870"/>
              <a:gd name="connsiteY4" fmla="*/ 3948522 h 3948522"/>
              <a:gd name="connsiteX5" fmla="*/ 216027 w 4966870"/>
              <a:gd name="connsiteY5" fmla="*/ 3818982 h 3948522"/>
              <a:gd name="connsiteX6" fmla="*/ 0 w 4966870"/>
              <a:gd name="connsiteY6" fmla="*/ 2748962 h 3948522"/>
              <a:gd name="connsiteX7" fmla="*/ 2748962 w 4966870"/>
              <a:gd name="connsiteY7" fmla="*/ 0 h 394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870" h="3948522">
                <a:moveTo>
                  <a:pt x="2748962" y="0"/>
                </a:moveTo>
                <a:cubicBezTo>
                  <a:pt x="3602955" y="0"/>
                  <a:pt x="4365995" y="389418"/>
                  <a:pt x="4870195" y="1000367"/>
                </a:cubicBezTo>
                <a:lnTo>
                  <a:pt x="4966870" y="1129649"/>
                </a:lnTo>
                <a:lnTo>
                  <a:pt x="4966870" y="3948522"/>
                </a:lnTo>
                <a:lnTo>
                  <a:pt x="278430" y="3948522"/>
                </a:lnTo>
                <a:lnTo>
                  <a:pt x="216027" y="3818982"/>
                </a:lnTo>
                <a:cubicBezTo>
                  <a:pt x="76922" y="3490101"/>
                  <a:pt x="0" y="3128515"/>
                  <a:pt x="0" y="2748962"/>
                </a:cubicBezTo>
                <a:cubicBezTo>
                  <a:pt x="0" y="1230752"/>
                  <a:pt x="1230752" y="0"/>
                  <a:pt x="274896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az 2" descr="Obraz zawierający zewnętrzne, osoba, zdjęcie, budynek&#10;&#10;Opis wygenerowany automatycznie">
            <a:extLst>
              <a:ext uri="{FF2B5EF4-FFF2-40B4-BE49-F238E27FC236}">
                <a16:creationId xmlns:a16="http://schemas.microsoft.com/office/drawing/2014/main" xmlns="" id="{CD06CF58-A096-4D26-B06A-6E7C33235A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12" b="22117"/>
          <a:stretch/>
        </p:blipFill>
        <p:spPr>
          <a:xfrm>
            <a:off x="20" y="3075259"/>
            <a:ext cx="4801068" cy="3782741"/>
          </a:xfrm>
          <a:custGeom>
            <a:avLst/>
            <a:gdLst/>
            <a:ahLst/>
            <a:cxnLst/>
            <a:rect l="l" t="t" r="r" b="b"/>
            <a:pathLst>
              <a:path w="4801088" h="3782741">
                <a:moveTo>
                  <a:pt x="2217908" y="0"/>
                </a:moveTo>
                <a:cubicBezTo>
                  <a:pt x="3644559" y="0"/>
                  <a:pt x="4801088" y="1156529"/>
                  <a:pt x="4801088" y="2583180"/>
                </a:cubicBezTo>
                <a:cubicBezTo>
                  <a:pt x="4801088" y="2939843"/>
                  <a:pt x="4728805" y="3279623"/>
                  <a:pt x="4598089" y="3588671"/>
                </a:cubicBezTo>
                <a:lnTo>
                  <a:pt x="4504600" y="3782741"/>
                </a:lnTo>
                <a:lnTo>
                  <a:pt x="0" y="3782741"/>
                </a:lnTo>
                <a:lnTo>
                  <a:pt x="0" y="1263826"/>
                </a:lnTo>
                <a:lnTo>
                  <a:pt x="75894" y="1138900"/>
                </a:lnTo>
                <a:cubicBezTo>
                  <a:pt x="540111" y="451769"/>
                  <a:pt x="1326251" y="0"/>
                  <a:pt x="2217908" y="0"/>
                </a:cubicBezTo>
                <a:close/>
              </a:path>
            </a:pathLst>
          </a:cu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B6538014-07BD-4FC8-85BE-2D030948B939}"/>
              </a:ext>
            </a:extLst>
          </p:cNvPr>
          <p:cNvSpPr txBox="1"/>
          <p:nvPr/>
        </p:nvSpPr>
        <p:spPr>
          <a:xfrm>
            <a:off x="5957878" y="82775"/>
            <a:ext cx="6061844" cy="650285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r>
              <a:rPr lang="pl-PL" sz="2800" b="1" dirty="0"/>
              <a:t>  </a:t>
            </a:r>
            <a:r>
              <a:rPr lang="en-US" sz="2800" b="1" dirty="0"/>
              <a:t>W </a:t>
            </a:r>
            <a:r>
              <a:rPr lang="en-US" sz="2800" b="1" dirty="0" err="1"/>
              <a:t>poniedziałek</a:t>
            </a:r>
            <a:r>
              <a:rPr lang="en-US" sz="2800" b="1" dirty="0"/>
              <a:t> 11 </a:t>
            </a:r>
            <a:r>
              <a:rPr lang="en-US" sz="2800" b="1" dirty="0" err="1"/>
              <a:t>listopada</a:t>
            </a:r>
            <a:r>
              <a:rPr lang="pl-PL" sz="2800" b="1" dirty="0"/>
              <a:t> </a:t>
            </a:r>
            <a:r>
              <a:rPr lang="en-US" sz="2800" b="1" dirty="0"/>
              <a:t>1918r.  </a:t>
            </a:r>
            <a:endParaRPr lang="pl-PL" sz="2800" b="1" dirty="0"/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o </a:t>
            </a:r>
            <a:r>
              <a:rPr lang="en-US" sz="2800" b="1" dirty="0" err="1"/>
              <a:t>godzinie</a:t>
            </a:r>
            <a:r>
              <a:rPr lang="en-US" sz="2800" b="1" dirty="0"/>
              <a:t> o 5:20 </a:t>
            </a:r>
            <a:r>
              <a:rPr lang="en-US" sz="2800" b="1" dirty="0" err="1"/>
              <a:t>rano</a:t>
            </a:r>
            <a:r>
              <a:rPr lang="en-US" sz="2800" b="1" dirty="0"/>
              <a:t> , </a:t>
            </a:r>
            <a:endParaRPr lang="pl-PL" sz="2800" b="1" dirty="0"/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w</a:t>
            </a:r>
            <a:r>
              <a:rPr lang="pl-PL" sz="2800" b="1" dirty="0"/>
              <a:t> </a:t>
            </a:r>
            <a:r>
              <a:rPr lang="en-US" sz="2800" b="1" dirty="0" err="1"/>
              <a:t>wagonie</a:t>
            </a:r>
            <a:r>
              <a:rPr lang="en-US" sz="2800" b="1" dirty="0"/>
              <a:t>   </a:t>
            </a:r>
            <a:r>
              <a:rPr lang="en-US" sz="2800" b="1" dirty="0" err="1"/>
              <a:t>sztabowym</a:t>
            </a:r>
            <a:r>
              <a:rPr lang="en-US" sz="2800" b="1" dirty="0"/>
              <a:t>   w </a:t>
            </a:r>
            <a:r>
              <a:rPr lang="en-US" sz="2800" b="1" dirty="0" err="1"/>
              <a:t>lesie</a:t>
            </a:r>
            <a:r>
              <a:rPr lang="en-US" sz="2800" b="1" dirty="0"/>
              <a:t> </a:t>
            </a:r>
            <a:r>
              <a:rPr lang="pl-PL" sz="2800" b="1" dirty="0"/>
              <a:t>  </a:t>
            </a:r>
            <a:r>
              <a:rPr lang="en-US" sz="2800" b="1" dirty="0" err="1"/>
              <a:t>Compiègne</a:t>
            </a:r>
            <a:r>
              <a:rPr lang="en-US" sz="2800" b="1" dirty="0"/>
              <a:t>, </a:t>
            </a:r>
            <a:r>
              <a:rPr lang="en-US" sz="2800" b="1" dirty="0" err="1"/>
              <a:t>gdzie</a:t>
            </a:r>
            <a:r>
              <a:rPr lang="en-US" sz="2800" b="1" dirty="0"/>
              <a:t> </a:t>
            </a:r>
            <a:r>
              <a:rPr lang="en-US" sz="2800" b="1" dirty="0" err="1"/>
              <a:t>mieściła</a:t>
            </a:r>
            <a:r>
              <a:rPr lang="en-US" sz="2800" b="1" dirty="0"/>
              <a:t> </a:t>
            </a:r>
            <a:r>
              <a:rPr lang="en-US" sz="2800" b="1" dirty="0" err="1"/>
              <a:t>się</a:t>
            </a:r>
            <a:r>
              <a:rPr lang="en-US" sz="2800" b="1" dirty="0"/>
              <a:t> </a:t>
            </a:r>
            <a:r>
              <a:rPr lang="en-US" sz="2800" b="1" dirty="0" err="1"/>
              <a:t>kwatera</a:t>
            </a:r>
            <a:r>
              <a:rPr lang="en-US" sz="2800" b="1" dirty="0"/>
              <a:t> </a:t>
            </a:r>
            <a:r>
              <a:rPr lang="en-US" sz="2800" b="1" dirty="0" err="1"/>
              <a:t>marszałkaFrancji</a:t>
            </a:r>
            <a:r>
              <a:rPr lang="pl-PL" sz="2800" b="1" dirty="0"/>
              <a:t> </a:t>
            </a:r>
            <a:r>
              <a:rPr lang="en-US" sz="2800" b="1" dirty="0" err="1"/>
              <a:t>Ferdynanda</a:t>
            </a:r>
            <a:r>
              <a:rPr lang="en-US" sz="2800" b="1" dirty="0"/>
              <a:t> </a:t>
            </a:r>
            <a:r>
              <a:rPr lang="en-US" sz="2800" b="1" dirty="0" err="1"/>
              <a:t>Focha</a:t>
            </a:r>
            <a:r>
              <a:rPr lang="en-US" sz="2800" b="1" dirty="0"/>
              <a:t>, </a:t>
            </a:r>
            <a:endParaRPr lang="pl-PL" sz="2800" b="1" dirty="0"/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r>
              <a:rPr lang="pl-PL" sz="2800" b="1" dirty="0"/>
              <a:t>p</a:t>
            </a:r>
            <a:r>
              <a:rPr lang="en-US" sz="2800" b="1" dirty="0" err="1"/>
              <a:t>odpisano</a:t>
            </a:r>
            <a:r>
              <a:rPr lang="pl-PL" sz="2800" b="1" dirty="0"/>
              <a:t> </a:t>
            </a:r>
            <a:r>
              <a:rPr lang="en-US" sz="2800" b="1" dirty="0"/>
              <a:t> </a:t>
            </a:r>
            <a:r>
              <a:rPr lang="en-US" sz="2800" b="1" dirty="0" err="1"/>
              <a:t>zawieszenie</a:t>
            </a:r>
            <a:r>
              <a:rPr lang="en-US" sz="2800" b="1" dirty="0"/>
              <a:t> </a:t>
            </a:r>
            <a:r>
              <a:rPr lang="en-US" sz="2800" b="1" dirty="0" err="1"/>
              <a:t>broni</a:t>
            </a:r>
            <a:r>
              <a:rPr lang="en-US" sz="2800" b="1" dirty="0"/>
              <a:t> </a:t>
            </a:r>
            <a:r>
              <a:rPr lang="en-US" sz="2800" b="1" dirty="0" err="1"/>
              <a:t>pomiędzy</a:t>
            </a:r>
            <a:r>
              <a:rPr lang="en-US" sz="2800" b="1" dirty="0"/>
              <a:t> </a:t>
            </a:r>
            <a:r>
              <a:rPr lang="en-US" sz="2800" b="1" dirty="0" err="1"/>
              <a:t>aliantami</a:t>
            </a:r>
            <a:r>
              <a:rPr lang="en-US" sz="2800" b="1" dirty="0"/>
              <a:t>   a </a:t>
            </a:r>
            <a:r>
              <a:rPr lang="en-US" sz="2800" b="1" dirty="0" err="1"/>
              <a:t>Niemcami</a:t>
            </a:r>
            <a:r>
              <a:rPr lang="pl-PL" sz="2800" b="1" dirty="0"/>
              <a:t>,</a:t>
            </a:r>
            <a:r>
              <a:rPr lang="en-US" sz="2800" b="1" dirty="0"/>
              <a:t> </a:t>
            </a:r>
            <a:r>
              <a:rPr lang="en-US" sz="2800" b="1" dirty="0" err="1"/>
              <a:t>kończące</a:t>
            </a:r>
            <a:r>
              <a:rPr lang="en-US" sz="2800" b="1" dirty="0"/>
              <a:t>  I </a:t>
            </a:r>
            <a:r>
              <a:rPr lang="en-US" sz="2800" b="1" dirty="0" err="1"/>
              <a:t>wojnę</a:t>
            </a:r>
            <a:r>
              <a:rPr lang="en-US" sz="2800" b="1" dirty="0"/>
              <a:t> </a:t>
            </a:r>
            <a:r>
              <a:rPr lang="en-US" sz="2800" b="1" dirty="0" err="1"/>
              <a:t>światową</a:t>
            </a:r>
            <a:r>
              <a:rPr lang="en-US" sz="2800" b="1" dirty="0"/>
              <a:t>.</a:t>
            </a:r>
            <a:endParaRPr lang="pl-PL" sz="2800" b="1" dirty="0"/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pl-PL" sz="2800" b="1" dirty="0"/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 err="1"/>
              <a:t>Naród</a:t>
            </a:r>
            <a:r>
              <a:rPr lang="en-US" sz="2800" b="1" dirty="0"/>
              <a:t> </a:t>
            </a:r>
            <a:r>
              <a:rPr lang="en-US" sz="2800" b="1" dirty="0" err="1"/>
              <a:t>polski</a:t>
            </a:r>
            <a:r>
              <a:rPr lang="en-US" sz="2800" b="1" dirty="0"/>
              <a:t> </a:t>
            </a:r>
            <a:r>
              <a:rPr lang="en-US" sz="2800" b="1" dirty="0" err="1"/>
              <a:t>uświadomił</a:t>
            </a:r>
            <a:r>
              <a:rPr lang="en-US" sz="2800" b="1" dirty="0"/>
              <a:t> </a:t>
            </a:r>
            <a:r>
              <a:rPr lang="en-US" sz="2800" b="1" dirty="0" err="1"/>
              <a:t>sobie</a:t>
            </a:r>
            <a:r>
              <a:rPr lang="en-US" sz="2800" b="1" dirty="0"/>
              <a:t> </a:t>
            </a:r>
            <a:endParaRPr lang="pl-PL" sz="2800" b="1" dirty="0"/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r>
              <a:rPr lang="pl-PL" sz="2800" b="1" dirty="0"/>
              <a:t>   </a:t>
            </a:r>
            <a:r>
              <a:rPr lang="en-US" sz="2800" b="1" dirty="0"/>
              <a:t>w </a:t>
            </a:r>
            <a:r>
              <a:rPr lang="en-US" sz="2800" b="1" dirty="0" err="1"/>
              <a:t>pełni</a:t>
            </a:r>
            <a:r>
              <a:rPr lang="en-US" sz="2800" b="1" dirty="0"/>
              <a:t> </a:t>
            </a:r>
            <a:r>
              <a:rPr lang="en-US" sz="2800" b="1" dirty="0" err="1"/>
              <a:t>odzyskanie</a:t>
            </a:r>
            <a:r>
              <a:rPr lang="en-US" sz="2800" b="1" dirty="0"/>
              <a:t> </a:t>
            </a:r>
            <a:r>
              <a:rPr lang="en-US" sz="2800" b="1" dirty="0" err="1"/>
              <a:t>niepodległości</a:t>
            </a:r>
            <a:r>
              <a:rPr lang="en-US" sz="2800" b="1" dirty="0"/>
              <a:t>,</a:t>
            </a:r>
            <a:endParaRPr lang="pl-PL" sz="2800" b="1" dirty="0"/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r>
              <a:rPr lang="pl-PL" sz="2800" b="1" dirty="0"/>
              <a:t>  </a:t>
            </a:r>
            <a:r>
              <a:rPr lang="en-US" sz="2800" b="1" dirty="0"/>
              <a:t> a </a:t>
            </a:r>
            <a:r>
              <a:rPr lang="en-US" sz="2800" b="1" dirty="0" err="1"/>
              <a:t>nastrój</a:t>
            </a:r>
            <a:r>
              <a:rPr lang="en-US" sz="2800" b="1" dirty="0"/>
              <a:t> </a:t>
            </a:r>
            <a:r>
              <a:rPr lang="en-US" sz="2800" b="1" dirty="0" err="1"/>
              <a:t>głębokiego</a:t>
            </a:r>
            <a:r>
              <a:rPr lang="en-US" sz="2800" b="1" dirty="0"/>
              <a:t> </a:t>
            </a:r>
            <a:r>
              <a:rPr lang="en-US" sz="2800" b="1" dirty="0" err="1"/>
              <a:t>wzruszenia</a:t>
            </a:r>
            <a:r>
              <a:rPr lang="en-US" sz="2800" b="1" dirty="0"/>
              <a:t> </a:t>
            </a:r>
            <a:endParaRPr lang="pl-PL" sz="2800" b="1" dirty="0"/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r>
              <a:rPr lang="pl-PL" sz="2800" b="1" dirty="0"/>
              <a:t>   </a:t>
            </a:r>
            <a:r>
              <a:rPr lang="en-US" sz="2800" b="1" dirty="0"/>
              <a:t> </a:t>
            </a:r>
            <a:r>
              <a:rPr lang="en-US" sz="2800" b="1" dirty="0" err="1"/>
              <a:t>i</a:t>
            </a:r>
            <a:r>
              <a:rPr lang="en-US" sz="2800" b="1" dirty="0"/>
              <a:t> </a:t>
            </a:r>
            <a:r>
              <a:rPr lang="en-US" sz="2800" b="1" dirty="0" err="1"/>
              <a:t>entuzjazmu</a:t>
            </a:r>
            <a:r>
              <a:rPr lang="en-US" sz="2800" b="1" dirty="0"/>
              <a:t> </a:t>
            </a:r>
            <a:r>
              <a:rPr lang="en-US" sz="2800" b="1" dirty="0" err="1"/>
              <a:t>ogarnął</a:t>
            </a:r>
            <a:r>
              <a:rPr lang="en-US" sz="2800" dirty="0"/>
              <a:t> </a:t>
            </a:r>
            <a:r>
              <a:rPr lang="en-US" sz="2800" b="1" dirty="0" err="1"/>
              <a:t>kraj</a:t>
            </a:r>
            <a:r>
              <a:rPr lang="en-US" sz="2800" dirty="0"/>
              <a:t>. </a:t>
            </a:r>
            <a:r>
              <a:rPr lang="en-US" sz="2800" b="1" dirty="0"/>
              <a:t>  </a:t>
            </a:r>
            <a:endParaRPr lang="en-US" sz="28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81509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C9205A9-45F7-47D3-B749-720A3D08B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8000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pl-PL" sz="9600" b="1" dirty="0">
                <a:solidFill>
                  <a:srgbClr val="FF0000"/>
                </a:solidFill>
              </a:rPr>
              <a:t>   Po 123 latach Polska</a:t>
            </a:r>
          </a:p>
          <a:p>
            <a:pPr marL="0" indent="0">
              <a:buNone/>
            </a:pPr>
            <a:r>
              <a:rPr lang="pl-PL" sz="9600" b="1" dirty="0">
                <a:solidFill>
                  <a:srgbClr val="FF0000"/>
                </a:solidFill>
              </a:rPr>
              <a:t>           odzyskała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pl-PL" sz="9600" b="1" dirty="0">
                <a:solidFill>
                  <a:srgbClr val="FF0000"/>
                </a:solidFill>
              </a:rPr>
              <a:t>       niepodległość</a:t>
            </a:r>
            <a:r>
              <a:rPr lang="pl-PL" sz="96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992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6F46BFFE-2C03-4A3C-871E-076B531C49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8584" r="1897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9" name="Picture 14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1A8945-60EF-449C-A5B6-3E4D6A579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1813560"/>
            <a:ext cx="10945043" cy="424741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pl-PL" sz="6600" dirty="0">
                <a:solidFill>
                  <a:srgbClr val="000000"/>
                </a:solidFill>
                <a:cs typeface="Calibri" panose="020F0502020204030204"/>
              </a:rPr>
              <a:t>               </a:t>
            </a:r>
          </a:p>
          <a:p>
            <a:pPr marL="0" indent="0">
              <a:buNone/>
            </a:pPr>
            <a:r>
              <a:rPr lang="pl-PL" sz="6600" dirty="0">
                <a:solidFill>
                  <a:srgbClr val="000000"/>
                </a:solidFill>
                <a:cs typeface="Calibri" panose="020F0502020204030204"/>
              </a:rPr>
              <a:t>  </a:t>
            </a:r>
            <a:r>
              <a:rPr lang="pl-PL" sz="6600" dirty="0">
                <a:solidFill>
                  <a:srgbClr val="000000"/>
                </a:solidFill>
                <a:latin typeface="Algerian" panose="04020705040A02060702" pitchFamily="82" charset="0"/>
                <a:cs typeface="Calibri" panose="020F0502020204030204"/>
              </a:rPr>
              <a:t>DZIĘKUJĘ ZA </a:t>
            </a:r>
            <a:r>
              <a:rPr lang="pl-PL" sz="6600" dirty="0" err="1">
                <a:solidFill>
                  <a:srgbClr val="000000"/>
                </a:solidFill>
                <a:latin typeface="Algerian" panose="04020705040A02060702" pitchFamily="82" charset="0"/>
                <a:cs typeface="Calibri" panose="020F0502020204030204"/>
              </a:rPr>
              <a:t>uWAGĘ</a:t>
            </a:r>
            <a:endParaRPr lang="pl-PL" sz="6600" dirty="0">
              <a:solidFill>
                <a:srgbClr val="000000"/>
              </a:solidFill>
              <a:latin typeface="Algerian" panose="04020705040A02060702" pitchFamily="82" charset="0"/>
              <a:cs typeface="Calibri" panose="020F0502020204030204"/>
            </a:endParaRPr>
          </a:p>
          <a:p>
            <a:pPr marL="0" indent="0">
              <a:buNone/>
            </a:pPr>
            <a:endParaRPr lang="pl-PL" sz="6600" dirty="0">
              <a:solidFill>
                <a:srgbClr val="00000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pl-PL" sz="6600" dirty="0">
              <a:solidFill>
                <a:srgbClr val="000000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pl-PL" sz="6600" dirty="0">
                <a:solidFill>
                  <a:srgbClr val="000000"/>
                </a:solidFill>
                <a:latin typeface="Algerian" panose="04020705040A02060702" pitchFamily="82" charset="0"/>
                <a:cs typeface="Calibri"/>
              </a:rPr>
              <a:t>KONRAD PAZDAN KL. VII A</a:t>
            </a:r>
          </a:p>
        </p:txBody>
      </p:sp>
    </p:spTree>
    <p:extLst>
      <p:ext uri="{BB962C8B-B14F-4D97-AF65-F5344CB8AC3E}">
        <p14:creationId xmlns:p14="http://schemas.microsoft.com/office/powerpoint/2010/main" val="218609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F5125EF2-9C16-461E-95AE-153F13C197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01" r="20488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425B58C-323F-4E8E-B453-699498E20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7848" y="685800"/>
            <a:ext cx="6021142" cy="53678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3600" b="1">
                <a:cs typeface="Calibri"/>
              </a:rPr>
              <a:t>     </a:t>
            </a:r>
            <a:r>
              <a:rPr lang="pl-PL" sz="3600" b="1" dirty="0">
                <a:cs typeface="Calibri"/>
              </a:rPr>
              <a:t> ODZYSKANIE PRZEZ</a:t>
            </a:r>
            <a:endParaRPr lang="pl-PL"/>
          </a:p>
          <a:p>
            <a:pPr marL="0" indent="0">
              <a:buNone/>
            </a:pPr>
            <a:r>
              <a:rPr lang="pl-PL" sz="3600" b="1">
                <a:cs typeface="Calibri"/>
              </a:rPr>
              <a:t> POLSKĘ </a:t>
            </a:r>
            <a:r>
              <a:rPr lang="pl-PL" sz="3600" b="1" dirty="0">
                <a:cs typeface="Calibri"/>
              </a:rPr>
              <a:t> NIEPODLEGŁOŚCI</a:t>
            </a:r>
            <a:endParaRPr lang="pl-PL">
              <a:cs typeface="Calibri"/>
            </a:endParaRPr>
          </a:p>
          <a:p>
            <a:pPr marL="0" indent="0">
              <a:buNone/>
            </a:pPr>
            <a:r>
              <a:rPr lang="pl-PL" sz="3600" b="1">
                <a:cs typeface="Calibri"/>
              </a:rPr>
              <a:t>        </a:t>
            </a:r>
            <a:r>
              <a:rPr lang="pl-PL" sz="3600" b="1" dirty="0">
                <a:cs typeface="Calibri"/>
              </a:rPr>
              <a:t> BYŁO PROCESEM</a:t>
            </a:r>
            <a:r>
              <a:rPr lang="pl-PL" sz="3600" b="1">
                <a:cs typeface="Calibri"/>
              </a:rPr>
              <a:t>     </a:t>
            </a:r>
            <a:endParaRPr lang="pl-PL">
              <a:cs typeface="Calibri"/>
            </a:endParaRPr>
          </a:p>
          <a:p>
            <a:pPr marL="0" indent="0">
              <a:buNone/>
            </a:pPr>
            <a:r>
              <a:rPr lang="pl-PL" sz="3600" b="1" dirty="0">
                <a:cs typeface="Calibri"/>
              </a:rPr>
              <a:t>            STOPNIOWYM.</a:t>
            </a:r>
            <a:endParaRPr lang="pl-PL" sz="3600" b="1" dirty="0"/>
          </a:p>
          <a:p>
            <a:endParaRPr lang="pl-PL" sz="3600" b="1" dirty="0">
              <a:cs typeface="Calibri"/>
            </a:endParaRPr>
          </a:p>
          <a:p>
            <a:pPr marL="0" indent="0">
              <a:buNone/>
            </a:pPr>
            <a:r>
              <a:rPr lang="pl-PL" sz="3600" b="1">
                <a:cs typeface="Calibri"/>
              </a:rPr>
              <a:t>  </a:t>
            </a:r>
            <a:r>
              <a:rPr lang="pl-PL" sz="3600" b="1" dirty="0">
                <a:cs typeface="Calibri"/>
              </a:rPr>
              <a:t>OTO </a:t>
            </a:r>
            <a:r>
              <a:rPr lang="pl-PL" sz="3600" b="1">
                <a:cs typeface="Calibri"/>
              </a:rPr>
              <a:t>DROGA </a:t>
            </a:r>
            <a:r>
              <a:rPr lang="pl-PL" sz="3600" b="1" dirty="0">
                <a:cs typeface="Calibri"/>
              </a:rPr>
              <a:t>DO WOLNOŚCI</a:t>
            </a:r>
            <a:r>
              <a:rPr lang="pl-PL" sz="3600" b="1">
                <a:cs typeface="Calibri"/>
              </a:rPr>
              <a:t>.</a:t>
            </a:r>
            <a:endParaRPr lang="pl-PL" sz="3600" b="1" dirty="0"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0CD204-B181-4EC2-B30B-63C6FA40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0" y="2240203"/>
            <a:ext cx="3216965" cy="1678185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2109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3">
            <a:extLst>
              <a:ext uri="{FF2B5EF4-FFF2-40B4-BE49-F238E27FC236}">
                <a16:creationId xmlns:a16="http://schemas.microsoft.com/office/drawing/2014/main" xmlns="" id="{82455043-5CFD-4790-A30C-152D3B6945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5">
            <a:extLst>
              <a:ext uri="{FF2B5EF4-FFF2-40B4-BE49-F238E27FC236}">
                <a16:creationId xmlns:a16="http://schemas.microsoft.com/office/drawing/2014/main" xmlns="" id="{D790CBA0-32A4-48C6-8140-9148B3A0DA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7">
            <a:extLst>
              <a:ext uri="{FF2B5EF4-FFF2-40B4-BE49-F238E27FC236}">
                <a16:creationId xmlns:a16="http://schemas.microsoft.com/office/drawing/2014/main" xmlns="" id="{B4056F06-1067-40CC-8153-8A04EA0AB7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97" name="Oval 98">
              <a:extLst>
                <a:ext uri="{FF2B5EF4-FFF2-40B4-BE49-F238E27FC236}">
                  <a16:creationId xmlns:a16="http://schemas.microsoft.com/office/drawing/2014/main" xmlns="" id="{86015350-BCF9-4ACA-99D9-2A98FB05C8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99">
              <a:extLst>
                <a:ext uri="{FF2B5EF4-FFF2-40B4-BE49-F238E27FC236}">
                  <a16:creationId xmlns:a16="http://schemas.microsoft.com/office/drawing/2014/main" xmlns="" id="{5C57B1E4-5A42-473F-837E-3C5946D1F0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xmlns="" id="{FBD49C7C-52B4-4D8F-B956-ECCA10BD75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xmlns="" id="{BAF0C458-F592-426F-B531-3045000258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xmlns="" id="{7A4B5212-F988-4671-B9F2-02B065E40B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xmlns="" id="{B6C93D35-1EA4-427C-832E-C077C1603A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08648C95-1EC5-40D8-8D96-3DC3D112AE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010134DF-195E-4609-BE91-D38A8334E4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115" name="Straight Connector 108">
              <a:extLst>
                <a:ext uri="{FF2B5EF4-FFF2-40B4-BE49-F238E27FC236}">
                  <a16:creationId xmlns:a16="http://schemas.microsoft.com/office/drawing/2014/main" xmlns="" id="{20757759-EC34-4221-B044-E44E140CD7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9DD397B4-F579-4427-8501-9D3412F87C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CF669F62-C345-4D12-9436-F3E2B3AE6B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689D0B0E-94E0-4A18-A5D4-F8999345F0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686CBF9A-98B9-405E-9457-13E70BD0E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2538" y="0"/>
            <a:ext cx="5419462" cy="6083725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 </a:t>
            </a:r>
            <a:r>
              <a:rPr lang="en-US" sz="3600" b="1" dirty="0" err="1">
                <a:solidFill>
                  <a:srgbClr val="FF0000"/>
                </a:solidFill>
              </a:rPr>
              <a:t>Polski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rozbiór</a:t>
            </a:r>
            <a:r>
              <a:rPr lang="en-US" sz="3600" b="1" dirty="0">
                <a:solidFill>
                  <a:srgbClr val="FF0000"/>
                </a:solidFill>
              </a:rPr>
              <a:t>  </a:t>
            </a:r>
            <a:r>
              <a:rPr lang="en-US" sz="3600" b="1" dirty="0">
                <a:solidFill>
                  <a:schemeClr val="bg1"/>
                </a:solidFill>
              </a:rPr>
              <a:t>– </a:t>
            </a:r>
            <a:r>
              <a:rPr lang="en-US" sz="3600" b="1" dirty="0" err="1">
                <a:solidFill>
                  <a:schemeClr val="bg1"/>
                </a:solidFill>
              </a:rPr>
              <a:t>nastąpił</a:t>
            </a:r>
            <a:r>
              <a:rPr lang="en-US" sz="3600" b="1" dirty="0">
                <a:solidFill>
                  <a:schemeClr val="bg1"/>
                </a:solidFill>
              </a:rPr>
              <a:t> w </a:t>
            </a:r>
            <a:r>
              <a:rPr lang="en-US" sz="3600" b="1" dirty="0" err="1">
                <a:solidFill>
                  <a:schemeClr val="bg1"/>
                </a:solidFill>
              </a:rPr>
              <a:t>roku</a:t>
            </a:r>
            <a:r>
              <a:rPr lang="en-US" sz="3600" b="1" dirty="0">
                <a:solidFill>
                  <a:schemeClr val="bg1"/>
                </a:solidFill>
              </a:rPr>
              <a:t> 1772, </a:t>
            </a:r>
            <a:r>
              <a:rPr lang="en-US" sz="3600" b="1" dirty="0" err="1">
                <a:solidFill>
                  <a:schemeClr val="bg1"/>
                </a:solidFill>
              </a:rPr>
              <a:t>pierwszy</a:t>
            </a:r>
            <a:r>
              <a:rPr lang="en-US" sz="3600" b="1" dirty="0">
                <a:solidFill>
                  <a:schemeClr val="bg1"/>
                </a:solidFill>
              </a:rPr>
              <a:t> z </a:t>
            </a:r>
            <a:r>
              <a:rPr lang="en-US" sz="3600" b="1" dirty="0" err="1">
                <a:solidFill>
                  <a:schemeClr val="bg1"/>
                </a:solidFill>
              </a:rPr>
              <a:t>trzech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rozbiorów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Polski</a:t>
            </a:r>
            <a:r>
              <a:rPr lang="en-US" sz="3600" b="1" dirty="0">
                <a:solidFill>
                  <a:schemeClr val="bg1"/>
                </a:solidFill>
              </a:rPr>
              <a:t>, do </a:t>
            </a:r>
            <a:r>
              <a:rPr lang="en-US" sz="3600" b="1" dirty="0" err="1">
                <a:solidFill>
                  <a:schemeClr val="bg1"/>
                </a:solidFill>
              </a:rPr>
              <a:t>których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doszło</a:t>
            </a:r>
            <a:r>
              <a:rPr lang="en-US" sz="3600" b="1" dirty="0">
                <a:solidFill>
                  <a:schemeClr val="bg1"/>
                </a:solidFill>
              </a:rPr>
              <a:t> pod </a:t>
            </a:r>
            <a:r>
              <a:rPr lang="en-US" sz="3600" b="1" dirty="0" err="1">
                <a:solidFill>
                  <a:schemeClr val="bg1"/>
                </a:solidFill>
              </a:rPr>
              <a:t>koniec</a:t>
            </a:r>
            <a:r>
              <a:rPr lang="en-US" sz="3600" b="1" dirty="0">
                <a:solidFill>
                  <a:schemeClr val="bg1"/>
                </a:solidFill>
              </a:rPr>
              <a:t> XVIII </a:t>
            </a:r>
            <a:r>
              <a:rPr lang="en-US" sz="3600" b="1" dirty="0" err="1">
                <a:solidFill>
                  <a:schemeClr val="bg1"/>
                </a:solidFill>
              </a:rPr>
              <a:t>wieku</a:t>
            </a:r>
            <a:r>
              <a:rPr lang="en-US" sz="3600" b="1" dirty="0">
                <a:solidFill>
                  <a:schemeClr val="bg1"/>
                </a:solidFill>
              </a:rPr>
              <a:t>.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>
                <a:solidFill>
                  <a:schemeClr val="bg1"/>
                </a:solidFill>
              </a:rPr>
              <a:t>5 </a:t>
            </a:r>
            <a:r>
              <a:rPr lang="en-US" sz="3600" b="1" dirty="0" err="1">
                <a:solidFill>
                  <a:schemeClr val="bg1"/>
                </a:solidFill>
              </a:rPr>
              <a:t>sierpnia</a:t>
            </a:r>
            <a:r>
              <a:rPr lang="en-US" sz="3600" b="1" dirty="0">
                <a:solidFill>
                  <a:schemeClr val="bg1"/>
                </a:solidFill>
              </a:rPr>
              <a:t> 1772 r. </a:t>
            </a:r>
            <a:r>
              <a:rPr lang="en-US" sz="3600" b="1" dirty="0" err="1">
                <a:solidFill>
                  <a:schemeClr val="bg1"/>
                </a:solidFill>
              </a:rPr>
              <a:t>Rosja</a:t>
            </a:r>
            <a:r>
              <a:rPr lang="en-US" sz="3600" b="1" dirty="0">
                <a:solidFill>
                  <a:schemeClr val="bg1"/>
                </a:solidFill>
              </a:rPr>
              <a:t>, </a:t>
            </a:r>
            <a:r>
              <a:rPr lang="en-US" sz="3600" b="1" dirty="0" err="1">
                <a:solidFill>
                  <a:schemeClr val="bg1"/>
                </a:solidFill>
              </a:rPr>
              <a:t>Prusy</a:t>
            </a:r>
            <a:r>
              <a:rPr lang="en-US" sz="3600" b="1" dirty="0">
                <a:solidFill>
                  <a:schemeClr val="bg1"/>
                </a:solidFill>
              </a:rPr>
              <a:t>   </a:t>
            </a:r>
            <a:r>
              <a:rPr lang="en-US" sz="3600" b="1" dirty="0" err="1">
                <a:solidFill>
                  <a:schemeClr val="bg1"/>
                </a:solidFill>
              </a:rPr>
              <a:t>i</a:t>
            </a:r>
            <a:r>
              <a:rPr lang="en-US" sz="3600" b="1" dirty="0">
                <a:solidFill>
                  <a:schemeClr val="bg1"/>
                </a:solidFill>
              </a:rPr>
              <a:t> Austria </a:t>
            </a:r>
            <a:r>
              <a:rPr lang="en-US" sz="3600" b="1" dirty="0" err="1">
                <a:solidFill>
                  <a:schemeClr val="bg1"/>
                </a:solidFill>
              </a:rPr>
              <a:t>podpisały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pl-PL" sz="3600" b="1" dirty="0">
                <a:solidFill>
                  <a:schemeClr val="bg1"/>
                </a:solidFill>
              </a:rPr>
              <a:t>   </a:t>
            </a:r>
            <a:r>
              <a:rPr lang="en-US" sz="3600" b="1" dirty="0">
                <a:solidFill>
                  <a:schemeClr val="bg1"/>
                </a:solidFill>
              </a:rPr>
              <a:t>w </a:t>
            </a:r>
            <a:r>
              <a:rPr lang="en-US" sz="3600" b="1" dirty="0" err="1">
                <a:solidFill>
                  <a:schemeClr val="bg1"/>
                </a:solidFill>
              </a:rPr>
              <a:t>Petersburgu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traktat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dotyczący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podziału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ziem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Rzeczypospolitej</a:t>
            </a:r>
            <a:r>
              <a:rPr lang="en-US" sz="3600" b="1" dirty="0">
                <a:solidFill>
                  <a:schemeClr val="bg1"/>
                </a:solidFill>
              </a:rPr>
              <a:t>.</a:t>
            </a:r>
            <a:endParaRPr lang="en-US" sz="3600" b="1" dirty="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121" name="Rectangle 113">
            <a:extLst>
              <a:ext uri="{FF2B5EF4-FFF2-40B4-BE49-F238E27FC236}">
                <a16:creationId xmlns:a16="http://schemas.microsoft.com/office/drawing/2014/main" xmlns="" id="{909F982E-B4F0-4CF1-9698-0CA7936295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9" name="Group 115">
            <a:extLst>
              <a:ext uri="{FF2B5EF4-FFF2-40B4-BE49-F238E27FC236}">
                <a16:creationId xmlns:a16="http://schemas.microsoft.com/office/drawing/2014/main" xmlns="" id="{E5A6FD1C-ABC0-436A-9073-E0EED7D89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130" name="Straight Connector 116">
              <a:extLst>
                <a:ext uri="{FF2B5EF4-FFF2-40B4-BE49-F238E27FC236}">
                  <a16:creationId xmlns:a16="http://schemas.microsoft.com/office/drawing/2014/main" xmlns="" id="{6FE42E75-3FFE-428A-BBD2-CC87097B5D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17">
              <a:extLst>
                <a:ext uri="{FF2B5EF4-FFF2-40B4-BE49-F238E27FC236}">
                  <a16:creationId xmlns:a16="http://schemas.microsoft.com/office/drawing/2014/main" xmlns="" id="{6F8E869C-899B-4BCE-8E7E-07CF2384D9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ABF071B4-ED93-480C-8E69-73432F0CE4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FCA65703-32A1-4699-BC19-1CA9884BD2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38AF1DD3-8D1D-4757-B035-70019593DD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6200000">
            <a:off x="447040" y="850149"/>
            <a:ext cx="304800" cy="429768"/>
            <a:chOff x="215328" y="-46937"/>
            <a:chExt cx="304800" cy="2773841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28184D1F-A6B0-4989-8187-7DA9B69FDB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0E4AAB83-8364-4EEC-B775-EB5BF22973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24">
              <a:extLst>
                <a:ext uri="{FF2B5EF4-FFF2-40B4-BE49-F238E27FC236}">
                  <a16:creationId xmlns:a16="http://schemas.microsoft.com/office/drawing/2014/main" xmlns="" id="{D8334B8F-87AB-40F9-B22B-309F79C295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25">
              <a:extLst>
                <a:ext uri="{FF2B5EF4-FFF2-40B4-BE49-F238E27FC236}">
                  <a16:creationId xmlns:a16="http://schemas.microsoft.com/office/drawing/2014/main" xmlns="" id="{1507BCE7-4481-4881-ACD6-7B9E0A53B3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Obraz 29">
            <a:extLst>
              <a:ext uri="{FF2B5EF4-FFF2-40B4-BE49-F238E27FC236}">
                <a16:creationId xmlns:a16="http://schemas.microsoft.com/office/drawing/2014/main" xmlns="" id="{B417C7D9-EC9A-43D7-8B3C-4BA6D2782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" y="317578"/>
            <a:ext cx="6086191" cy="567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3932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2">
            <a:extLst>
              <a:ext uri="{FF2B5EF4-FFF2-40B4-BE49-F238E27FC236}">
                <a16:creationId xmlns:a16="http://schemas.microsoft.com/office/drawing/2014/main" xmlns="" id="{9B76D444-2756-434F-AE61-96D69830C1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4">
            <a:extLst>
              <a:ext uri="{FF2B5EF4-FFF2-40B4-BE49-F238E27FC236}">
                <a16:creationId xmlns:a16="http://schemas.microsoft.com/office/drawing/2014/main" xmlns="" id="{EDF5FE34-0A41-407A-8D94-10FCF68F1D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475488" y="587238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E2BAA5E2-9A9F-47DF-B2AE-5C041E35CC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60" r="-3" b="8644"/>
          <a:stretch/>
        </p:blipFill>
        <p:spPr>
          <a:xfrm>
            <a:off x="321410" y="584363"/>
            <a:ext cx="6215794" cy="500545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85FB08-3DD1-484B-BF90-DC84C225E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937" y="243840"/>
            <a:ext cx="5392502" cy="5090160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pl-PL" sz="4000" dirty="0">
              <a:ea typeface="+mn-lt"/>
              <a:cs typeface="+mn-lt"/>
            </a:endParaRPr>
          </a:p>
          <a:p>
            <a:pPr marL="0" indent="0">
              <a:buNone/>
            </a:pPr>
            <a:endParaRPr lang="pl-PL" sz="4000" b="1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4000" b="1">
                <a:solidFill>
                  <a:srgbClr val="FF0000"/>
                </a:solidFill>
                <a:ea typeface="+mn-lt"/>
                <a:cs typeface="+mn-lt"/>
              </a:rPr>
              <a:t>II rozbiór Polski</a:t>
            </a:r>
            <a:r>
              <a:rPr lang="pl-PL" sz="40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pl-PL" sz="4000" dirty="0">
                <a:ea typeface="+mn-lt"/>
                <a:cs typeface="+mn-lt"/>
              </a:rPr>
              <a:t>-</a:t>
            </a:r>
            <a:r>
              <a:rPr lang="pl-PL" sz="4000" b="1" dirty="0">
                <a:ea typeface="+mn-lt"/>
                <a:cs typeface="+mn-lt"/>
              </a:rPr>
              <a:t> był to zabór polskich ziem, jakiego dokonały Rosja oraz Prusy, na podstawie</a:t>
            </a:r>
            <a:r>
              <a:rPr lang="pl-PL" sz="4000" b="1">
                <a:ea typeface="+mn-lt"/>
                <a:cs typeface="+mn-lt"/>
              </a:rPr>
              <a:t> </a:t>
            </a:r>
            <a:r>
              <a:rPr lang="pl-PL" sz="4000" b="1" dirty="0">
                <a:ea typeface="+mn-lt"/>
                <a:cs typeface="+mn-lt"/>
              </a:rPr>
              <a:t> podpisanego 23 stycznia 1793 r. traktatu podziałowego.</a:t>
            </a:r>
            <a:endParaRPr lang="pl-PL" sz="40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5480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10">
            <a:extLst>
              <a:ext uri="{FF2B5EF4-FFF2-40B4-BE49-F238E27FC236}">
                <a16:creationId xmlns:a16="http://schemas.microsoft.com/office/drawing/2014/main" xmlns="" id="{0ED52484-C939-4951-85D6-79046BBC64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067397" cy="3481744"/>
          </a:xfrm>
          <a:custGeom>
            <a:avLst/>
            <a:gdLst>
              <a:gd name="connsiteX0" fmla="*/ 0 w 4067397"/>
              <a:gd name="connsiteY0" fmla="*/ 0 h 3481744"/>
              <a:gd name="connsiteX1" fmla="*/ 3741230 w 4067397"/>
              <a:gd name="connsiteY1" fmla="*/ 0 h 3481744"/>
              <a:gd name="connsiteX2" fmla="*/ 3789282 w 4067397"/>
              <a:gd name="connsiteY2" fmla="*/ 79096 h 3481744"/>
              <a:gd name="connsiteX3" fmla="*/ 4067397 w 4067397"/>
              <a:gd name="connsiteY3" fmla="*/ 1177456 h 3481744"/>
              <a:gd name="connsiteX4" fmla="*/ 1763109 w 4067397"/>
              <a:gd name="connsiteY4" fmla="*/ 3481744 h 3481744"/>
              <a:gd name="connsiteX5" fmla="*/ 133731 w 4067397"/>
              <a:gd name="connsiteY5" fmla="*/ 2806834 h 3481744"/>
              <a:gd name="connsiteX6" fmla="*/ 0 w 4067397"/>
              <a:gd name="connsiteY6" fmla="*/ 2659692 h 348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397" h="3481744">
                <a:moveTo>
                  <a:pt x="0" y="0"/>
                </a:moveTo>
                <a:lnTo>
                  <a:pt x="3741230" y="0"/>
                </a:lnTo>
                <a:lnTo>
                  <a:pt x="3789282" y="79096"/>
                </a:lnTo>
                <a:cubicBezTo>
                  <a:pt x="3966649" y="405598"/>
                  <a:pt x="4067397" y="779761"/>
                  <a:pt x="4067397" y="1177456"/>
                </a:cubicBezTo>
                <a:cubicBezTo>
                  <a:pt x="4067397" y="2450079"/>
                  <a:pt x="3035732" y="3481744"/>
                  <a:pt x="1763109" y="3481744"/>
                </a:cubicBezTo>
                <a:cubicBezTo>
                  <a:pt x="1126798" y="3481744"/>
                  <a:pt x="550726" y="3223828"/>
                  <a:pt x="133731" y="2806834"/>
                </a:cubicBezTo>
                <a:lnTo>
                  <a:pt x="0" y="265969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123AC743-1CAC-4594-8F81-8E5C1E45BA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35804" y="452999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az 6" descr="Obraz zawierający osoba, wewnątrz, trzymający, mężczyzna&#10;&#10;Opis wygenerowany automatycznie">
            <a:extLst>
              <a:ext uri="{FF2B5EF4-FFF2-40B4-BE49-F238E27FC236}">
                <a16:creationId xmlns:a16="http://schemas.microsoft.com/office/drawing/2014/main" xmlns="" id="{630870A0-D347-493B-ACD8-CF09899D34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8" b="24494"/>
          <a:stretch/>
        </p:blipFill>
        <p:spPr>
          <a:xfrm>
            <a:off x="4700396" y="617591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3DF8EA8C-4EAB-49EE-BBAB-78BE910D22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4041056"/>
            <a:ext cx="3216344" cy="2816945"/>
          </a:xfrm>
          <a:custGeom>
            <a:avLst/>
            <a:gdLst>
              <a:gd name="connsiteX0" fmla="*/ 1360112 w 3216344"/>
              <a:gd name="connsiteY0" fmla="*/ 0 h 2816945"/>
              <a:gd name="connsiteX1" fmla="*/ 3216344 w 3216344"/>
              <a:gd name="connsiteY1" fmla="*/ 1856232 h 2816945"/>
              <a:gd name="connsiteX2" fmla="*/ 2992307 w 3216344"/>
              <a:gd name="connsiteY2" fmla="*/ 2741023 h 2816945"/>
              <a:gd name="connsiteX3" fmla="*/ 2946183 w 3216344"/>
              <a:gd name="connsiteY3" fmla="*/ 2816945 h 2816945"/>
              <a:gd name="connsiteX4" fmla="*/ 0 w 3216344"/>
              <a:gd name="connsiteY4" fmla="*/ 2816945 h 2816945"/>
              <a:gd name="connsiteX5" fmla="*/ 0 w 3216344"/>
              <a:gd name="connsiteY5" fmla="*/ 596005 h 2816945"/>
              <a:gd name="connsiteX6" fmla="*/ 47558 w 3216344"/>
              <a:gd name="connsiteY6" fmla="*/ 543678 h 2816945"/>
              <a:gd name="connsiteX7" fmla="*/ 1360112 w 3216344"/>
              <a:gd name="connsiteY7" fmla="*/ 0 h 28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6344" h="2816945">
                <a:moveTo>
                  <a:pt x="1360112" y="0"/>
                </a:moveTo>
                <a:cubicBezTo>
                  <a:pt x="2385281" y="0"/>
                  <a:pt x="3216344" y="831063"/>
                  <a:pt x="3216344" y="1856232"/>
                </a:cubicBezTo>
                <a:cubicBezTo>
                  <a:pt x="3216344" y="2176598"/>
                  <a:pt x="3135186" y="2478007"/>
                  <a:pt x="2992307" y="2741023"/>
                </a:cubicBezTo>
                <a:lnTo>
                  <a:pt x="2946183" y="2816945"/>
                </a:lnTo>
                <a:lnTo>
                  <a:pt x="0" y="2816945"/>
                </a:lnTo>
                <a:lnTo>
                  <a:pt x="0" y="596005"/>
                </a:lnTo>
                <a:lnTo>
                  <a:pt x="47558" y="543678"/>
                </a:lnTo>
                <a:cubicBezTo>
                  <a:pt x="383470" y="207766"/>
                  <a:pt x="847528" y="0"/>
                  <a:pt x="13601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9973AF05-1CBD-4B57-BB0F-EAEF9F8FB6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80935" y="2871982"/>
            <a:ext cx="2834640" cy="28346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5" descr="Obraz zawierający pies&#10;&#10;Opis wygenerowany automatycznie">
            <a:extLst>
              <a:ext uri="{FF2B5EF4-FFF2-40B4-BE49-F238E27FC236}">
                <a16:creationId xmlns:a16="http://schemas.microsoft.com/office/drawing/2014/main" xmlns="" id="{CB103C12-0E3B-4B2B-8587-6420E1394E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39" r="18243" b="-1"/>
          <a:stretch/>
        </p:blipFill>
        <p:spPr>
          <a:xfrm>
            <a:off x="3545527" y="3036574"/>
            <a:ext cx="2505456" cy="2505456"/>
          </a:xfrm>
          <a:custGeom>
            <a:avLst/>
            <a:gdLst/>
            <a:ahLst/>
            <a:cxnLst/>
            <a:rect l="l" t="t" r="r" b="b"/>
            <a:pathLst>
              <a:path w="2505456" h="2505456">
                <a:moveTo>
                  <a:pt x="1252728" y="0"/>
                </a:moveTo>
                <a:cubicBezTo>
                  <a:pt x="1944591" y="0"/>
                  <a:pt x="2505456" y="560865"/>
                  <a:pt x="2505456" y="1252728"/>
                </a:cubicBezTo>
                <a:cubicBezTo>
                  <a:pt x="2505456" y="1944591"/>
                  <a:pt x="1944591" y="2505456"/>
                  <a:pt x="1252728" y="2505456"/>
                </a:cubicBezTo>
                <a:cubicBezTo>
                  <a:pt x="560865" y="2505456"/>
                  <a:pt x="0" y="1944591"/>
                  <a:pt x="0" y="1252728"/>
                </a:cubicBezTo>
                <a:cubicBezTo>
                  <a:pt x="0" y="560865"/>
                  <a:pt x="560865" y="0"/>
                  <a:pt x="1252728" y="0"/>
                </a:cubicBezTo>
                <a:close/>
              </a:path>
            </a:pathLst>
          </a:cu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16742857-64EA-47E2-9B7C-604C3AD279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40" r="10230" b="-1"/>
          <a:stretch/>
        </p:blipFill>
        <p:spPr>
          <a:xfrm>
            <a:off x="20" y="10"/>
            <a:ext cx="3904480" cy="3318836"/>
          </a:xfrm>
          <a:custGeom>
            <a:avLst/>
            <a:gdLst/>
            <a:ahLst/>
            <a:cxnLst/>
            <a:rect l="l" t="t" r="r" b="b"/>
            <a:pathLst>
              <a:path w="3904500" h="3318846">
                <a:moveTo>
                  <a:pt x="0" y="0"/>
                </a:moveTo>
                <a:lnTo>
                  <a:pt x="3550823" y="0"/>
                </a:lnTo>
                <a:lnTo>
                  <a:pt x="3646046" y="156742"/>
                </a:lnTo>
                <a:cubicBezTo>
                  <a:pt x="3810874" y="460163"/>
                  <a:pt x="3904500" y="807876"/>
                  <a:pt x="3904500" y="1177456"/>
                </a:cubicBezTo>
                <a:cubicBezTo>
                  <a:pt x="3904500" y="2360113"/>
                  <a:pt x="2945767" y="3318846"/>
                  <a:pt x="1763110" y="3318846"/>
                </a:cubicBezTo>
                <a:cubicBezTo>
                  <a:pt x="1097866" y="3318846"/>
                  <a:pt x="503472" y="3015497"/>
                  <a:pt x="110709" y="2539579"/>
                </a:cubicBezTo>
                <a:lnTo>
                  <a:pt x="0" y="2391530"/>
                </a:lnTo>
                <a:close/>
              </a:path>
            </a:pathLst>
          </a:custGeom>
        </p:spPr>
      </p:pic>
      <p:pic>
        <p:nvPicPr>
          <p:cNvPr id="4" name="Obraz 4" descr="Obraz zawierający osoba, zewnętrzne, trawa, mężczyzna&#10;&#10;Opis wygenerowany automatycznie">
            <a:extLst>
              <a:ext uri="{FF2B5EF4-FFF2-40B4-BE49-F238E27FC236}">
                <a16:creationId xmlns:a16="http://schemas.microsoft.com/office/drawing/2014/main" xmlns="" id="{3D770773-494D-4A13-AECC-6FA92AFFF5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435" r="29561" b="3"/>
          <a:stretch/>
        </p:blipFill>
        <p:spPr>
          <a:xfrm>
            <a:off x="1" y="4207014"/>
            <a:ext cx="3050387" cy="2654675"/>
          </a:xfrm>
          <a:custGeom>
            <a:avLst/>
            <a:gdLst/>
            <a:ahLst/>
            <a:cxnLst/>
            <a:rect l="l" t="t" r="r" b="b"/>
            <a:pathLst>
              <a:path w="3050387" h="2654675">
                <a:moveTo>
                  <a:pt x="1360112" y="0"/>
                </a:moveTo>
                <a:cubicBezTo>
                  <a:pt x="2293625" y="0"/>
                  <a:pt x="3050387" y="756762"/>
                  <a:pt x="3050387" y="1690275"/>
                </a:cubicBezTo>
                <a:cubicBezTo>
                  <a:pt x="3050387" y="2040343"/>
                  <a:pt x="2943967" y="2365554"/>
                  <a:pt x="2761715" y="2635324"/>
                </a:cubicBezTo>
                <a:lnTo>
                  <a:pt x="2747244" y="2654675"/>
                </a:lnTo>
                <a:lnTo>
                  <a:pt x="0" y="2654675"/>
                </a:lnTo>
                <a:lnTo>
                  <a:pt x="0" y="689742"/>
                </a:lnTo>
                <a:lnTo>
                  <a:pt x="55814" y="615103"/>
                </a:lnTo>
                <a:cubicBezTo>
                  <a:pt x="365835" y="239445"/>
                  <a:pt x="835011" y="0"/>
                  <a:pt x="1360112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A12C80-36A3-4EE0-B21B-9632972BF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5640" y="274320"/>
            <a:ext cx="5171248" cy="65173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rgbClr val="FF0000"/>
                </a:solidFill>
                <a:ea typeface="+mn-lt"/>
                <a:cs typeface="+mn-lt"/>
              </a:rPr>
              <a:t>POWSTANIE KOŚCIUSZKOWSKIE</a:t>
            </a:r>
            <a:r>
              <a:rPr lang="pl-PL" sz="3200" b="1" dirty="0">
                <a:ea typeface="+mn-lt"/>
                <a:cs typeface="+mn-lt"/>
              </a:rPr>
              <a:t> - powstanie narodowe przeciw Rosji, a następnie przeciw Prusom. </a:t>
            </a:r>
          </a:p>
          <a:p>
            <a:pPr marL="0" indent="0">
              <a:buNone/>
            </a:pPr>
            <a:r>
              <a:rPr lang="pl-PL" sz="3200" b="1" dirty="0">
                <a:ea typeface="+mn-lt"/>
                <a:cs typeface="+mn-lt"/>
              </a:rPr>
              <a:t>24 marca 1794 roku, na Rynku Głównym w Krakowie Naczelnik Tadeusz Kościuszko złożył uroczystą przysięgę, ogłaszając tym samym akt powstania narodowego, znanego</a:t>
            </a:r>
            <a:r>
              <a:rPr lang="pl-PL" sz="3200" b="1">
                <a:ea typeface="+mn-lt"/>
                <a:cs typeface="+mn-lt"/>
              </a:rPr>
              <a:t>  </a:t>
            </a:r>
            <a:r>
              <a:rPr lang="pl-PL" sz="3200" b="1" dirty="0">
                <a:ea typeface="+mn-lt"/>
                <a:cs typeface="+mn-lt"/>
              </a:rPr>
              <a:t> w historii jako Insurekcja Kościuszkowska. </a:t>
            </a:r>
            <a:endParaRPr lang="pl-PL" sz="3200" b="1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70035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xmlns="" id="{DC14B3F1-8CC5-4623-94B0-4445E3775D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923D70-B1F1-44F6-8705-E296DB457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3" y="365472"/>
            <a:ext cx="6190692" cy="649252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3600" b="1" dirty="0">
                <a:ea typeface="+mn-lt"/>
                <a:cs typeface="+mn-lt"/>
              </a:rPr>
              <a:t>Kluczowymi wydarzeniami powstania były:</a:t>
            </a:r>
            <a:r>
              <a:rPr lang="pl-PL" sz="3600" b="1">
                <a:ea typeface="+mn-lt"/>
                <a:cs typeface="+mn-lt"/>
              </a:rPr>
              <a:t> </a:t>
            </a:r>
            <a:endParaRPr lang="pl-PL"/>
          </a:p>
          <a:p>
            <a:pPr marL="0" indent="0">
              <a:buNone/>
            </a:pPr>
            <a:r>
              <a:rPr lang="pl-PL" sz="3600" b="1" dirty="0">
                <a:ea typeface="+mn-lt"/>
                <a:cs typeface="+mn-lt"/>
              </a:rPr>
              <a:t> -wygrana bitwa pod Racławicami 4 kwietnia </a:t>
            </a:r>
          </a:p>
          <a:p>
            <a:pPr marL="0" indent="0">
              <a:buNone/>
            </a:pPr>
            <a:r>
              <a:rPr lang="pl-PL" sz="3600" b="1" dirty="0">
                <a:ea typeface="+mn-lt"/>
                <a:cs typeface="+mn-lt"/>
              </a:rPr>
              <a:t>-ogłoszenie 7 maja tzw. Uniwersału Połanieckiego,  </a:t>
            </a:r>
          </a:p>
          <a:p>
            <a:pPr marL="0" indent="0">
              <a:buNone/>
            </a:pPr>
            <a:r>
              <a:rPr lang="pl-PL" sz="3600" b="1" dirty="0">
                <a:ea typeface="+mn-lt"/>
                <a:cs typeface="+mn-lt"/>
              </a:rPr>
              <a:t> -przegrana bitwa pod Maciejowicami 10 października</a:t>
            </a:r>
          </a:p>
          <a:p>
            <a:pPr marL="0" indent="0">
              <a:buNone/>
            </a:pPr>
            <a:r>
              <a:rPr lang="pl-PL" sz="3600" b="1" dirty="0">
                <a:ea typeface="+mn-lt"/>
                <a:cs typeface="+mn-lt"/>
              </a:rPr>
              <a:t> -rozwiązanie wojsk powstańczych 16 listopada 1794 r. pod Radoszycami.</a:t>
            </a:r>
            <a:endParaRPr lang="pl-PL" sz="3600" b="1" dirty="0">
              <a:cs typeface="Calibri"/>
            </a:endParaRPr>
          </a:p>
        </p:txBody>
      </p:sp>
      <p:cxnSp>
        <p:nvCxnSpPr>
          <p:cNvPr id="21" name="Straight Connector 17">
            <a:extLst>
              <a:ext uri="{FF2B5EF4-FFF2-40B4-BE49-F238E27FC236}">
                <a16:creationId xmlns:a16="http://schemas.microsoft.com/office/drawing/2014/main" xmlns="" id="{B8EC0F70-6AFD-45BE-8F70-52888FC30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319763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4" descr="Obraz zawierający zewnętrzne, trawa, góra, trzoda&#10;&#10;Opis wygenerowany automatycznie">
            <a:extLst>
              <a:ext uri="{FF2B5EF4-FFF2-40B4-BE49-F238E27FC236}">
                <a16:creationId xmlns:a16="http://schemas.microsoft.com/office/drawing/2014/main" xmlns="" id="{3C8310E0-6BBE-4231-98CA-01563E1321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2" r="7893" b="3"/>
          <a:stretch/>
        </p:blipFill>
        <p:spPr>
          <a:xfrm>
            <a:off x="6818278" y="113417"/>
            <a:ext cx="5241873" cy="3164037"/>
          </a:xfrm>
          <a:prstGeom prst="rect">
            <a:avLst/>
          </a:prstGeom>
        </p:spPr>
      </p:pic>
      <p:pic>
        <p:nvPicPr>
          <p:cNvPr id="5" name="Obraz 5" descr="Obraz zawierający mapa&#10;&#10;Opis wygenerowany automatycznie">
            <a:extLst>
              <a:ext uri="{FF2B5EF4-FFF2-40B4-BE49-F238E27FC236}">
                <a16:creationId xmlns:a16="http://schemas.microsoft.com/office/drawing/2014/main" xmlns="" id="{C4AE3881-0CBA-463C-8FB3-A8DC5316A9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81" r="16344"/>
          <a:stretch/>
        </p:blipFill>
        <p:spPr>
          <a:xfrm>
            <a:off x="6818278" y="3425355"/>
            <a:ext cx="5241873" cy="318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90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9B76D444-2756-434F-AE61-96D69830C1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DF5FE34-0A41-407A-8D94-10FCF68F1D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475488" y="587238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0A3B6529-49A2-4177-A03F-DAC96A885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36" r="-2" b="7135"/>
          <a:stretch/>
        </p:blipFill>
        <p:spPr>
          <a:xfrm>
            <a:off x="360700" y="513560"/>
            <a:ext cx="5992365" cy="504085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60F929-B121-4F68-B317-FF0C688CB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1277" y="350520"/>
            <a:ext cx="5391639" cy="58206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 sz="3200" b="1">
                <a:solidFill>
                  <a:srgbClr val="FF0000"/>
                </a:solidFill>
                <a:ea typeface="+mn-lt"/>
                <a:cs typeface="+mn-lt"/>
              </a:rPr>
              <a:t>III rozbiór Polski</a:t>
            </a:r>
            <a:r>
              <a:rPr lang="pl-PL" sz="3200" dirty="0">
                <a:ea typeface="+mn-lt"/>
                <a:cs typeface="+mn-lt"/>
              </a:rPr>
              <a:t>  – </a:t>
            </a:r>
            <a:r>
              <a:rPr lang="pl-PL" sz="3200" b="1" dirty="0">
                <a:ea typeface="+mn-lt"/>
                <a:cs typeface="+mn-lt"/>
              </a:rPr>
              <a:t>ostatni </a:t>
            </a:r>
            <a:r>
              <a:rPr lang="pl-PL" sz="3200" b="1">
                <a:ea typeface="+mn-lt"/>
                <a:cs typeface="+mn-lt"/>
              </a:rPr>
              <a:t>  </a:t>
            </a:r>
          </a:p>
          <a:p>
            <a:pPr marL="0" indent="0">
              <a:buNone/>
            </a:pPr>
            <a:r>
              <a:rPr lang="pl-PL" sz="3200" b="1">
                <a:ea typeface="+mn-lt"/>
                <a:cs typeface="+mn-lt"/>
              </a:rPr>
              <a:t>   </a:t>
            </a:r>
            <a:r>
              <a:rPr lang="pl-PL" sz="3200" b="1" dirty="0">
                <a:ea typeface="+mn-lt"/>
                <a:cs typeface="+mn-lt"/>
              </a:rPr>
              <a:t>z rozbiorów.</a:t>
            </a:r>
            <a:endParaRPr lang="pl-PL" sz="3200" b="1" dirty="0">
              <a:cs typeface="Calibri"/>
            </a:endParaRPr>
          </a:p>
          <a:p>
            <a:pPr marL="0" indent="0">
              <a:buNone/>
            </a:pPr>
            <a:r>
              <a:rPr lang="pl-PL" sz="3200" b="1" dirty="0">
                <a:ea typeface="+mn-lt"/>
                <a:cs typeface="+mn-lt"/>
              </a:rPr>
              <a:t>24 października 1795 roku Rosja, Prusy i Austria podpisały akt rozbioru Polski, w wyniku którego państwo polskie przestało faktycznie istnieć, a jego terytorium podzielono pomiędzy sygnatariuszy traktatu. </a:t>
            </a:r>
            <a:endParaRPr lang="pl-PL" sz="32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5517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5FDAA4-7A5E-472A-8FDE-7B531EAFF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" y="243840"/>
            <a:ext cx="4913812" cy="58098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rgbClr val="FF0000"/>
                </a:solidFill>
                <a:ea typeface="+mn-lt"/>
                <a:cs typeface="+mn-lt"/>
              </a:rPr>
              <a:t>Powstanie listopadowe </a:t>
            </a:r>
            <a:r>
              <a:rPr lang="pl-PL" sz="3200" b="1" dirty="0">
                <a:ea typeface="+mn-lt"/>
                <a:cs typeface="+mn-lt"/>
              </a:rPr>
              <a:t> </a:t>
            </a:r>
            <a:r>
              <a:rPr lang="pl-PL" sz="3200" dirty="0">
                <a:ea typeface="+mn-lt"/>
                <a:cs typeface="+mn-lt"/>
              </a:rPr>
              <a:t>– </a:t>
            </a:r>
            <a:r>
              <a:rPr lang="pl-PL" sz="3200" b="1" dirty="0">
                <a:ea typeface="+mn-lt"/>
                <a:cs typeface="+mn-lt"/>
              </a:rPr>
              <a:t>polskie powstanie narodowe przeciwko Imperium Rosyjskiemu.</a:t>
            </a:r>
          </a:p>
          <a:p>
            <a:pPr marL="0" indent="0">
              <a:buNone/>
            </a:pPr>
            <a:r>
              <a:rPr lang="pl-PL" sz="3200" b="1" dirty="0">
                <a:ea typeface="+mn-lt"/>
                <a:cs typeface="+mn-lt"/>
              </a:rPr>
              <a:t>Wybuchło w nocy z 29 na 30 listopada 1830 roku.</a:t>
            </a:r>
          </a:p>
          <a:p>
            <a:pPr marL="0" indent="0">
              <a:buNone/>
            </a:pPr>
            <a:r>
              <a:rPr lang="pl-PL" sz="3200" b="1" dirty="0">
                <a:ea typeface="+mn-lt"/>
                <a:cs typeface="+mn-lt"/>
              </a:rPr>
              <a:t>Zakończyło się 21 października 1831 roku.</a:t>
            </a:r>
          </a:p>
          <a:p>
            <a:pPr marL="0" indent="0">
              <a:buNone/>
            </a:pPr>
            <a:r>
              <a:rPr lang="pl-PL" sz="3200" b="1" dirty="0">
                <a:ea typeface="+mn-lt"/>
                <a:cs typeface="+mn-lt"/>
              </a:rPr>
              <a:t> Zasięgiem swoim objęło Królestwo Polskie i część ziem zabranych (Litwę, Żmudź i Wołyń).</a:t>
            </a:r>
            <a:endParaRPr lang="pl-PL" sz="3200" b="1" dirty="0">
              <a:cs typeface="Calibri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A86541C6-61B1-4DAA-B57A-EAF3F24F04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az 5" descr="Obraz zawierający książka, zewnętrzne, tekst, trawa&#10;&#10;Opis wygenerowany automatycznie">
            <a:extLst>
              <a:ext uri="{FF2B5EF4-FFF2-40B4-BE49-F238E27FC236}">
                <a16:creationId xmlns:a16="http://schemas.microsoft.com/office/drawing/2014/main" xmlns="" id="{063DCD54-CF0F-4797-96A5-32BA92A698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745" b="13159"/>
          <a:stretch/>
        </p:blipFill>
        <p:spPr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71750011-2006-46BB-AFDE-C6E4617523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B03EAE26-77FC-44A1-922F-468BFD02CC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48" r="32458" b="-1"/>
          <a:stretch/>
        </p:blipFill>
        <p:spPr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04006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BF775712-15F7-428A-BEA0-09FDF3B215E3}"/>
              </a:ext>
            </a:extLst>
          </p:cNvPr>
          <p:cNvSpPr txBox="1"/>
          <p:nvPr/>
        </p:nvSpPr>
        <p:spPr>
          <a:xfrm>
            <a:off x="71887" y="1"/>
            <a:ext cx="4688891" cy="645623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200" b="1" dirty="0" err="1"/>
              <a:t>Powstanie</a:t>
            </a:r>
            <a:r>
              <a:rPr lang="en-US" sz="3200" b="1" dirty="0"/>
              <a:t> </a:t>
            </a:r>
            <a:r>
              <a:rPr lang="en-US" sz="3200" b="1" dirty="0" err="1"/>
              <a:t>wybuchło</a:t>
            </a:r>
            <a:r>
              <a:rPr lang="en-US" sz="3200" b="1" dirty="0"/>
              <a:t> </a:t>
            </a:r>
            <a:r>
              <a:rPr lang="en-US" sz="3200" b="1" dirty="0" err="1"/>
              <a:t>wieczorem</a:t>
            </a:r>
            <a:r>
              <a:rPr lang="en-US" sz="3200" b="1" dirty="0"/>
              <a:t> ok. </a:t>
            </a:r>
            <a:r>
              <a:rPr lang="en-US" sz="3200" b="1" dirty="0" err="1"/>
              <a:t>godz</a:t>
            </a:r>
            <a:r>
              <a:rPr lang="en-US" sz="3200" b="1" dirty="0"/>
              <a:t>. 18:00 29 </a:t>
            </a:r>
            <a:r>
              <a:rPr lang="en-US" sz="3200" b="1" dirty="0" err="1"/>
              <a:t>listopada</a:t>
            </a:r>
            <a:r>
              <a:rPr lang="en-US" sz="3200" b="1" dirty="0"/>
              <a:t> 1830, </a:t>
            </a:r>
            <a:r>
              <a:rPr lang="en-US" sz="3200" b="1" dirty="0" err="1"/>
              <a:t>gdy</a:t>
            </a:r>
            <a:r>
              <a:rPr lang="en-US" sz="3200" b="1" dirty="0"/>
              <a:t> </a:t>
            </a:r>
            <a:r>
              <a:rPr lang="en-US" sz="3200" b="1" dirty="0" err="1"/>
              <a:t>porucznik</a:t>
            </a:r>
            <a:r>
              <a:rPr lang="en-US" sz="3200" b="1" dirty="0"/>
              <a:t> Piotr Wysocki </a:t>
            </a:r>
            <a:r>
              <a:rPr lang="en-US" sz="3200" b="1" dirty="0" err="1"/>
              <a:t>wszedł</a:t>
            </a:r>
            <a:r>
              <a:rPr lang="en-US" sz="3200" b="1" dirty="0"/>
              <a:t> do </a:t>
            </a:r>
            <a:r>
              <a:rPr lang="en-US" sz="3200" b="1" dirty="0" err="1"/>
              <a:t>Szkoły</a:t>
            </a:r>
            <a:r>
              <a:rPr lang="en-US" sz="3200" b="1" dirty="0"/>
              <a:t> </a:t>
            </a:r>
            <a:r>
              <a:rPr lang="en-US" sz="3200" b="1" dirty="0" err="1"/>
              <a:t>Podchorążych</a:t>
            </a:r>
            <a:r>
              <a:rPr lang="en-US" sz="3200" b="1" dirty="0"/>
              <a:t> </a:t>
            </a:r>
            <a:r>
              <a:rPr lang="en-US" sz="3200" b="1" dirty="0" err="1"/>
              <a:t>Piechoty</a:t>
            </a:r>
            <a:r>
              <a:rPr lang="en-US" sz="3200" b="1" dirty="0"/>
              <a:t>  </a:t>
            </a:r>
            <a:endParaRPr lang="pl-PL" sz="3200" b="1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200" b="1" dirty="0"/>
              <a:t>w </a:t>
            </a:r>
            <a:r>
              <a:rPr lang="en-US" sz="3200" b="1" dirty="0" err="1"/>
              <a:t>Łazienkach</a:t>
            </a:r>
            <a:r>
              <a:rPr lang="en-US" sz="3200" b="1" dirty="0"/>
              <a:t> , </a:t>
            </a:r>
            <a:r>
              <a:rPr lang="en-US" sz="3200" b="1" dirty="0" err="1"/>
              <a:t>przerwał</a:t>
            </a:r>
            <a:r>
              <a:rPr lang="en-US" sz="3200" b="1" dirty="0"/>
              <a:t> </a:t>
            </a:r>
            <a:r>
              <a:rPr lang="en-US" sz="3200" b="1" dirty="0" err="1"/>
              <a:t>zajęcia</a:t>
            </a:r>
            <a:r>
              <a:rPr lang="en-US" sz="3200" b="1" dirty="0"/>
              <a:t>  z </a:t>
            </a:r>
            <a:r>
              <a:rPr lang="en-US" sz="3200" b="1" dirty="0" err="1"/>
              <a:t>taktyki</a:t>
            </a:r>
            <a:endParaRPr lang="pl-PL" sz="3200" b="1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200" b="1" dirty="0"/>
              <a:t> </a:t>
            </a:r>
            <a:r>
              <a:rPr lang="en-US" sz="3200" b="1" dirty="0" err="1"/>
              <a:t>i</a:t>
            </a:r>
            <a:r>
              <a:rPr lang="en-US" sz="3200" b="1" dirty="0"/>
              <a:t> </a:t>
            </a:r>
            <a:r>
              <a:rPr lang="en-US" sz="3200" b="1" dirty="0" err="1"/>
              <a:t>wygłosił</a:t>
            </a:r>
            <a:r>
              <a:rPr lang="en-US" sz="3200" b="1" dirty="0"/>
              <a:t> </a:t>
            </a:r>
            <a:r>
              <a:rPr lang="en-US" sz="3200" b="1" dirty="0" err="1"/>
              <a:t>mowę</a:t>
            </a:r>
            <a:r>
              <a:rPr lang="en-US" sz="3200" b="1" dirty="0"/>
              <a:t>:</a:t>
            </a:r>
            <a:endParaRPr lang="pl-PL" sz="3200" dirty="0">
              <a:cs typeface="Calibri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32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200" b="1" i="1" dirty="0"/>
              <a:t>„</a:t>
            </a:r>
            <a:r>
              <a:rPr lang="en-US" sz="3200" b="1" i="1" dirty="0" err="1"/>
              <a:t>Polacy</a:t>
            </a:r>
            <a:r>
              <a:rPr lang="en-US" sz="3200" b="1" i="1" dirty="0"/>
              <a:t>! </a:t>
            </a:r>
            <a:r>
              <a:rPr lang="en-US" sz="3200" b="1" i="1" dirty="0" err="1"/>
              <a:t>Wybiła</a:t>
            </a:r>
            <a:r>
              <a:rPr lang="en-US" sz="3200" b="1" i="1" dirty="0"/>
              <a:t> </a:t>
            </a:r>
            <a:r>
              <a:rPr lang="en-US" sz="3200" b="1" i="1" dirty="0" err="1"/>
              <a:t>godzina</a:t>
            </a:r>
            <a:r>
              <a:rPr lang="en-US" sz="3200" b="1" i="1" dirty="0"/>
              <a:t> </a:t>
            </a:r>
            <a:r>
              <a:rPr lang="en-US" sz="3200" b="1" i="1" dirty="0" err="1"/>
              <a:t>zemsty</a:t>
            </a:r>
            <a:r>
              <a:rPr lang="en-US" sz="3200" b="1" i="1" dirty="0"/>
              <a:t>. </a:t>
            </a:r>
            <a:r>
              <a:rPr lang="en-US" sz="3200" b="1" i="1" dirty="0" err="1"/>
              <a:t>Dziś</a:t>
            </a:r>
            <a:r>
              <a:rPr lang="en-US" sz="3200" b="1" i="1" dirty="0"/>
              <a:t> </a:t>
            </a:r>
            <a:r>
              <a:rPr lang="en-US" sz="3200" b="1" i="1" dirty="0" err="1"/>
              <a:t>umrzeć</a:t>
            </a:r>
            <a:r>
              <a:rPr lang="en-US" sz="3200" b="1" i="1" dirty="0"/>
              <a:t> </a:t>
            </a:r>
            <a:r>
              <a:rPr lang="en-US" sz="3200" b="1" i="1" dirty="0" err="1"/>
              <a:t>lub</a:t>
            </a:r>
            <a:r>
              <a:rPr lang="en-US" sz="3200" b="1" i="1" dirty="0"/>
              <a:t> </a:t>
            </a:r>
            <a:r>
              <a:rPr lang="en-US" sz="3200" b="1" i="1" dirty="0" err="1"/>
              <a:t>zwyciężyć</a:t>
            </a:r>
            <a:r>
              <a:rPr lang="en-US" sz="3200" b="1" i="1" dirty="0"/>
              <a:t> </a:t>
            </a:r>
            <a:r>
              <a:rPr lang="en-US" sz="3200" b="1" i="1" dirty="0" err="1"/>
              <a:t>potrzeba</a:t>
            </a:r>
            <a:r>
              <a:rPr lang="en-US" sz="3200" b="1" i="1" dirty="0"/>
              <a:t>! </a:t>
            </a:r>
            <a:endParaRPr lang="en-US" sz="32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200" b="1" i="1" dirty="0" err="1"/>
              <a:t>Idźmy</a:t>
            </a:r>
            <a:r>
              <a:rPr lang="en-US" sz="3200" b="1" i="1" dirty="0"/>
              <a:t>,  a </a:t>
            </a:r>
            <a:r>
              <a:rPr lang="en-US" sz="3200" b="1" i="1" dirty="0" err="1"/>
              <a:t>piersi</a:t>
            </a:r>
            <a:r>
              <a:rPr lang="en-US" sz="3200" b="1" i="1" dirty="0"/>
              <a:t> </a:t>
            </a:r>
            <a:r>
              <a:rPr lang="en-US" sz="3200" b="1" i="1" dirty="0" err="1"/>
              <a:t>wasze</a:t>
            </a:r>
            <a:r>
              <a:rPr lang="en-US" sz="3200" b="1" i="1" dirty="0"/>
              <a:t> </a:t>
            </a:r>
            <a:r>
              <a:rPr lang="en-US" sz="3200" b="1" i="1" dirty="0" err="1"/>
              <a:t>niech</a:t>
            </a:r>
            <a:r>
              <a:rPr lang="en-US" sz="3200" b="1" i="1" dirty="0"/>
              <a:t> </a:t>
            </a:r>
            <a:r>
              <a:rPr lang="en-US" sz="3200" b="1" i="1" dirty="0" err="1"/>
              <a:t>będą</a:t>
            </a:r>
            <a:r>
              <a:rPr lang="en-US" sz="3200" b="1" i="1" dirty="0"/>
              <a:t> </a:t>
            </a:r>
            <a:r>
              <a:rPr lang="en-US" sz="3200" b="1" i="1" dirty="0" err="1">
                <a:solidFill>
                  <a:srgbClr val="FF0000"/>
                </a:solidFill>
                <a:hlinkClick r:id="rId2" tooltip="Termop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Termopilami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/>
              <a:t>dla</a:t>
            </a:r>
            <a:r>
              <a:rPr lang="en-US" sz="3200" b="1" i="1" dirty="0"/>
              <a:t> </a:t>
            </a:r>
            <a:r>
              <a:rPr lang="en-US" sz="3200" b="1" i="1" dirty="0" err="1"/>
              <a:t>wrogów</a:t>
            </a:r>
            <a:r>
              <a:rPr lang="en-US" sz="3200" b="1" i="1" dirty="0"/>
              <a:t>”</a:t>
            </a:r>
            <a:endParaRPr lang="en-US" sz="3200" dirty="0">
              <a:cs typeface="Calibri"/>
            </a:endParaRPr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xmlns="" id="{A86541C6-61B1-4DAA-B57A-EAF3F24F04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4EF4203B-6E72-4DAC-90A5-5BB203CD8B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008" b="895"/>
          <a:stretch/>
        </p:blipFill>
        <p:spPr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sp>
        <p:nvSpPr>
          <p:cNvPr id="16" name="Freeform: Shape 11">
            <a:extLst>
              <a:ext uri="{FF2B5EF4-FFF2-40B4-BE49-F238E27FC236}">
                <a16:creationId xmlns:a16="http://schemas.microsoft.com/office/drawing/2014/main" xmlns="" id="{71750011-2006-46BB-AFDE-C6E4617523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4" descr="Obraz zawierający osoba, mężczyzna, odzież, noszenie&#10;&#10;Opis wygenerowany automatycznie">
            <a:extLst>
              <a:ext uri="{FF2B5EF4-FFF2-40B4-BE49-F238E27FC236}">
                <a16:creationId xmlns:a16="http://schemas.microsoft.com/office/drawing/2014/main" xmlns="" id="{86740396-F645-4EF6-BCB1-6C69541B6F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4685" r="-3" b="31307"/>
          <a:stretch/>
        </p:blipFill>
        <p:spPr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1195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150</Words>
  <Application>Microsoft Office PowerPoint</Application>
  <PresentationFormat>Niestandardowy</PresentationFormat>
  <Paragraphs>69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Office Theme</vt:lpstr>
      <vt:lpstr>Prezentacja programu PowerPoint</vt:lpstr>
      <vt:lpstr>Prezentacja programu PowerPoint</vt:lpstr>
      <vt:lpstr>I Polski rozbiór  – nastąpił w roku 1772, pierwszy z trzech rozbiorów Polski, do których doszło pod koniec XVIII wieku.  5 sierpnia 1772 r. Rosja, Prusy   i Austria podpisały    w Petersburgu traktat dotyczący podziału ziem Rzeczypospolitej.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Konrad Pazdan</dc:creator>
  <cp:lastModifiedBy>Lenovo</cp:lastModifiedBy>
  <cp:revision>1</cp:revision>
  <dcterms:created xsi:type="dcterms:W3CDTF">2020-11-12T19:39:59Z</dcterms:created>
  <dcterms:modified xsi:type="dcterms:W3CDTF">2020-11-24T19:59:28Z</dcterms:modified>
</cp:coreProperties>
</file>