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B006F-A4DF-4675-AF30-1FB8CB34A78F}" v="478" dt="2020-11-17T14:43:03.022"/>
    <p1510:client id="{1494EC55-B873-0300-D4EA-CF4F49485453}" v="499" dt="2020-11-17T08:16:57.609"/>
    <p1510:client id="{3361F692-4E31-FEE0-53DB-1F66D50355FE}" v="3" dt="2020-11-16T17:07:12.216"/>
    <p1510:client id="{B4DEB273-7B9C-6835-A11B-116E7AA88DA9}" v="316" dt="2020-11-16T17:05:05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9" d="100"/>
          <a:sy n="79" d="100"/>
        </p:scale>
        <p:origin x="-22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ad Pazdan" userId="7f4f2efe-dc9d-41ef-a77f-82ed43c72942" providerId="ADAL" clId="{031B006F-A4DF-4675-AF30-1FB8CB34A78F}"/>
    <pc:docChg chg="undo custSel modSld sldOrd">
      <pc:chgData name="Konrad Pazdan" userId="7f4f2efe-dc9d-41ef-a77f-82ed43c72942" providerId="ADAL" clId="{031B006F-A4DF-4675-AF30-1FB8CB34A78F}" dt="2020-11-17T15:27:01.563" v="647" actId="6549"/>
      <pc:docMkLst>
        <pc:docMk/>
      </pc:docMkLst>
      <pc:sldChg chg="modSp mod modTransition">
        <pc:chgData name="Konrad Pazdan" userId="7f4f2efe-dc9d-41ef-a77f-82ed43c72942" providerId="ADAL" clId="{031B006F-A4DF-4675-AF30-1FB8CB34A78F}" dt="2020-11-17T14:58:50.963" v="566" actId="20577"/>
        <pc:sldMkLst>
          <pc:docMk/>
          <pc:sldMk cId="3021504832" sldId="259"/>
        </pc:sldMkLst>
        <pc:spChg chg="mod">
          <ac:chgData name="Konrad Pazdan" userId="7f4f2efe-dc9d-41ef-a77f-82ed43c72942" providerId="ADAL" clId="{031B006F-A4DF-4675-AF30-1FB8CB34A78F}" dt="2020-11-17T14:58:50.963" v="566" actId="20577"/>
          <ac:spMkLst>
            <pc:docMk/>
            <pc:sldMk cId="3021504832" sldId="259"/>
            <ac:spMk id="3" creationId="{54CE0485-3C6B-467A-B288-C09DE2942C89}"/>
          </ac:spMkLst>
        </pc:spChg>
      </pc:sldChg>
      <pc:sldChg chg="modSp mod modTransition">
        <pc:chgData name="Konrad Pazdan" userId="7f4f2efe-dc9d-41ef-a77f-82ed43c72942" providerId="ADAL" clId="{031B006F-A4DF-4675-AF30-1FB8CB34A78F}" dt="2020-11-17T15:15:46.624" v="613" actId="20577"/>
        <pc:sldMkLst>
          <pc:docMk/>
          <pc:sldMk cId="3076678618" sldId="260"/>
        </pc:sldMkLst>
        <pc:spChg chg="mod">
          <ac:chgData name="Konrad Pazdan" userId="7f4f2efe-dc9d-41ef-a77f-82ed43c72942" providerId="ADAL" clId="{031B006F-A4DF-4675-AF30-1FB8CB34A78F}" dt="2020-11-17T15:15:46.624" v="613" actId="20577"/>
          <ac:spMkLst>
            <pc:docMk/>
            <pc:sldMk cId="3076678618" sldId="260"/>
            <ac:spMk id="3" creationId="{79B4E233-2D81-48C2-87F9-FDE0DAFAEE49}"/>
          </ac:spMkLst>
        </pc:spChg>
      </pc:sldChg>
      <pc:sldChg chg="modSp mod ord modTransition">
        <pc:chgData name="Konrad Pazdan" userId="7f4f2efe-dc9d-41ef-a77f-82ed43c72942" providerId="ADAL" clId="{031B006F-A4DF-4675-AF30-1FB8CB34A78F}" dt="2020-11-17T15:17:59.923" v="618"/>
        <pc:sldMkLst>
          <pc:docMk/>
          <pc:sldMk cId="953589802" sldId="261"/>
        </pc:sldMkLst>
        <pc:spChg chg="mod">
          <ac:chgData name="Konrad Pazdan" userId="7f4f2efe-dc9d-41ef-a77f-82ed43c72942" providerId="ADAL" clId="{031B006F-A4DF-4675-AF30-1FB8CB34A78F}" dt="2020-11-17T14:37:05.610" v="218" actId="20577"/>
          <ac:spMkLst>
            <pc:docMk/>
            <pc:sldMk cId="953589802" sldId="261"/>
            <ac:spMk id="3" creationId="{DD59AC46-9F13-4650-9941-369F62963992}"/>
          </ac:spMkLst>
        </pc:spChg>
      </pc:sldChg>
      <pc:sldChg chg="modSp mod modTransition">
        <pc:chgData name="Konrad Pazdan" userId="7f4f2efe-dc9d-41ef-a77f-82ed43c72942" providerId="ADAL" clId="{031B006F-A4DF-4675-AF30-1FB8CB34A78F}" dt="2020-11-17T14:59:33.084" v="587" actId="20577"/>
        <pc:sldMkLst>
          <pc:docMk/>
          <pc:sldMk cId="303704107" sldId="262"/>
        </pc:sldMkLst>
        <pc:spChg chg="mod">
          <ac:chgData name="Konrad Pazdan" userId="7f4f2efe-dc9d-41ef-a77f-82ed43c72942" providerId="ADAL" clId="{031B006F-A4DF-4675-AF30-1FB8CB34A78F}" dt="2020-11-17T14:59:33.084" v="587" actId="20577"/>
          <ac:spMkLst>
            <pc:docMk/>
            <pc:sldMk cId="303704107" sldId="262"/>
            <ac:spMk id="3" creationId="{D75E8A3C-5016-4491-ACEB-01A1CB6E5BD5}"/>
          </ac:spMkLst>
        </pc:spChg>
      </pc:sldChg>
      <pc:sldChg chg="modTransition">
        <pc:chgData name="Konrad Pazdan" userId="7f4f2efe-dc9d-41ef-a77f-82ed43c72942" providerId="ADAL" clId="{031B006F-A4DF-4675-AF30-1FB8CB34A78F}" dt="2020-11-17T14:26:35.661" v="32"/>
        <pc:sldMkLst>
          <pc:docMk/>
          <pc:sldMk cId="1439558747" sldId="263"/>
        </pc:sldMkLst>
      </pc:sldChg>
      <pc:sldChg chg="modSp mod modTransition">
        <pc:chgData name="Konrad Pazdan" userId="7f4f2efe-dc9d-41ef-a77f-82ed43c72942" providerId="ADAL" clId="{031B006F-A4DF-4675-AF30-1FB8CB34A78F}" dt="2020-11-17T15:17:17.935" v="616" actId="6549"/>
        <pc:sldMkLst>
          <pc:docMk/>
          <pc:sldMk cId="676299737" sldId="264"/>
        </pc:sldMkLst>
        <pc:spChg chg="mod">
          <ac:chgData name="Konrad Pazdan" userId="7f4f2efe-dc9d-41ef-a77f-82ed43c72942" providerId="ADAL" clId="{031B006F-A4DF-4675-AF30-1FB8CB34A78F}" dt="2020-11-17T15:17:17.935" v="616" actId="6549"/>
          <ac:spMkLst>
            <pc:docMk/>
            <pc:sldMk cId="676299737" sldId="264"/>
            <ac:spMk id="3" creationId="{B7717486-412D-43E0-BA58-E0466F4FE7DA}"/>
          </ac:spMkLst>
        </pc:spChg>
      </pc:sldChg>
      <pc:sldChg chg="modSp mod modTransition">
        <pc:chgData name="Konrad Pazdan" userId="7f4f2efe-dc9d-41ef-a77f-82ed43c72942" providerId="ADAL" clId="{031B006F-A4DF-4675-AF30-1FB8CB34A78F}" dt="2020-11-17T15:20:08.807" v="629" actId="20577"/>
        <pc:sldMkLst>
          <pc:docMk/>
          <pc:sldMk cId="1168163043" sldId="265"/>
        </pc:sldMkLst>
        <pc:spChg chg="mod">
          <ac:chgData name="Konrad Pazdan" userId="7f4f2efe-dc9d-41ef-a77f-82ed43c72942" providerId="ADAL" clId="{031B006F-A4DF-4675-AF30-1FB8CB34A78F}" dt="2020-11-17T15:20:08.807" v="629" actId="20577"/>
          <ac:spMkLst>
            <pc:docMk/>
            <pc:sldMk cId="1168163043" sldId="265"/>
            <ac:spMk id="3" creationId="{5FBD9546-2A1F-4F81-BC31-F9BD92C28D75}"/>
          </ac:spMkLst>
        </pc:spChg>
      </pc:sldChg>
      <pc:sldChg chg="modTransition">
        <pc:chgData name="Konrad Pazdan" userId="7f4f2efe-dc9d-41ef-a77f-82ed43c72942" providerId="ADAL" clId="{031B006F-A4DF-4675-AF30-1FB8CB34A78F}" dt="2020-11-17T14:27:38.007" v="49"/>
        <pc:sldMkLst>
          <pc:docMk/>
          <pc:sldMk cId="1367950214" sldId="266"/>
        </pc:sldMkLst>
      </pc:sldChg>
      <pc:sldChg chg="modSp mod modTransition">
        <pc:chgData name="Konrad Pazdan" userId="7f4f2efe-dc9d-41ef-a77f-82ed43c72942" providerId="ADAL" clId="{031B006F-A4DF-4675-AF30-1FB8CB34A78F}" dt="2020-11-17T15:24:37.675" v="635" actId="20577"/>
        <pc:sldMkLst>
          <pc:docMk/>
          <pc:sldMk cId="790796711" sldId="267"/>
        </pc:sldMkLst>
        <pc:spChg chg="mod">
          <ac:chgData name="Konrad Pazdan" userId="7f4f2efe-dc9d-41ef-a77f-82ed43c72942" providerId="ADAL" clId="{031B006F-A4DF-4675-AF30-1FB8CB34A78F}" dt="2020-11-17T15:24:37.675" v="635" actId="20577"/>
          <ac:spMkLst>
            <pc:docMk/>
            <pc:sldMk cId="790796711" sldId="267"/>
            <ac:spMk id="4" creationId="{780481D4-8BD2-4C17-9538-AD79520A88F7}"/>
          </ac:spMkLst>
        </pc:spChg>
      </pc:sldChg>
      <pc:sldChg chg="modSp mod modTransition">
        <pc:chgData name="Konrad Pazdan" userId="7f4f2efe-dc9d-41ef-a77f-82ed43c72942" providerId="ADAL" clId="{031B006F-A4DF-4675-AF30-1FB8CB34A78F}" dt="2020-11-17T15:13:27.520" v="594" actId="20577"/>
        <pc:sldMkLst>
          <pc:docMk/>
          <pc:sldMk cId="1011629327" sldId="268"/>
        </pc:sldMkLst>
        <pc:spChg chg="mod">
          <ac:chgData name="Konrad Pazdan" userId="7f4f2efe-dc9d-41ef-a77f-82ed43c72942" providerId="ADAL" clId="{031B006F-A4DF-4675-AF30-1FB8CB34A78F}" dt="2020-11-17T15:13:27.520" v="594" actId="20577"/>
          <ac:spMkLst>
            <pc:docMk/>
            <pc:sldMk cId="1011629327" sldId="268"/>
            <ac:spMk id="3" creationId="{BF6FD8C5-ADFB-4E00-9768-5D4B4CB6B7F9}"/>
          </ac:spMkLst>
        </pc:spChg>
      </pc:sldChg>
      <pc:sldChg chg="modSp mod modTransition">
        <pc:chgData name="Konrad Pazdan" userId="7f4f2efe-dc9d-41ef-a77f-82ed43c72942" providerId="ADAL" clId="{031B006F-A4DF-4675-AF30-1FB8CB34A78F}" dt="2020-11-17T14:51:11.435" v="482" actId="6549"/>
        <pc:sldMkLst>
          <pc:docMk/>
          <pc:sldMk cId="282070882" sldId="269"/>
        </pc:sldMkLst>
        <pc:spChg chg="mod">
          <ac:chgData name="Konrad Pazdan" userId="7f4f2efe-dc9d-41ef-a77f-82ed43c72942" providerId="ADAL" clId="{031B006F-A4DF-4675-AF30-1FB8CB34A78F}" dt="2020-11-17T14:51:11.435" v="482" actId="6549"/>
          <ac:spMkLst>
            <pc:docMk/>
            <pc:sldMk cId="282070882" sldId="269"/>
            <ac:spMk id="10" creationId="{DBBDFC2B-24FC-4B88-AB26-ED318231BC0A}"/>
          </ac:spMkLst>
        </pc:spChg>
      </pc:sldChg>
      <pc:sldChg chg="modTransition">
        <pc:chgData name="Konrad Pazdan" userId="7f4f2efe-dc9d-41ef-a77f-82ed43c72942" providerId="ADAL" clId="{031B006F-A4DF-4675-AF30-1FB8CB34A78F}" dt="2020-11-17T14:29:37.752" v="105"/>
        <pc:sldMkLst>
          <pc:docMk/>
          <pc:sldMk cId="3511783698" sldId="270"/>
        </pc:sldMkLst>
      </pc:sldChg>
      <pc:sldChg chg="modSp mod modTransition">
        <pc:chgData name="Konrad Pazdan" userId="7f4f2efe-dc9d-41ef-a77f-82ed43c72942" providerId="ADAL" clId="{031B006F-A4DF-4675-AF30-1FB8CB34A78F}" dt="2020-11-17T15:27:01.563" v="647" actId="6549"/>
        <pc:sldMkLst>
          <pc:docMk/>
          <pc:sldMk cId="3684167394" sldId="271"/>
        </pc:sldMkLst>
        <pc:spChg chg="mod">
          <ac:chgData name="Konrad Pazdan" userId="7f4f2efe-dc9d-41ef-a77f-82ed43c72942" providerId="ADAL" clId="{031B006F-A4DF-4675-AF30-1FB8CB34A78F}" dt="2020-11-17T15:27:01.563" v="647" actId="6549"/>
          <ac:spMkLst>
            <pc:docMk/>
            <pc:sldMk cId="3684167394" sldId="271"/>
            <ac:spMk id="8" creationId="{B31030C7-DF7D-4D09-BF96-78A3E6A0BB29}"/>
          </ac:spMkLst>
        </pc:spChg>
      </pc:sldChg>
      <pc:sldChg chg="modSp mod modTransition">
        <pc:chgData name="Konrad Pazdan" userId="7f4f2efe-dc9d-41ef-a77f-82ed43c72942" providerId="ADAL" clId="{031B006F-A4DF-4675-AF30-1FB8CB34A78F}" dt="2020-11-17T14:33:54.478" v="217" actId="6549"/>
        <pc:sldMkLst>
          <pc:docMk/>
          <pc:sldMk cId="2259413418" sldId="272"/>
        </pc:sldMkLst>
        <pc:spChg chg="mod">
          <ac:chgData name="Konrad Pazdan" userId="7f4f2efe-dc9d-41ef-a77f-82ed43c72942" providerId="ADAL" clId="{031B006F-A4DF-4675-AF30-1FB8CB34A78F}" dt="2020-11-17T14:33:54.478" v="217" actId="6549"/>
          <ac:spMkLst>
            <pc:docMk/>
            <pc:sldMk cId="2259413418" sldId="272"/>
            <ac:spMk id="3" creationId="{833AD4FB-640D-4340-B741-60AF5D34EB98}"/>
          </ac:spMkLst>
        </pc:spChg>
      </pc:sldChg>
    </pc:docChg>
  </pc:docChgLst>
  <pc:docChgLst>
    <pc:chgData name="Konrad Pazdan" userId="S::konpaz.341@edu.erzeszow.pl::7f4f2efe-dc9d-41ef-a77f-82ed43c72942" providerId="AD" clId="Web-{3361F692-4E31-FEE0-53DB-1F66D50355FE}"/>
    <pc:docChg chg="modSld">
      <pc:chgData name="Konrad Pazdan" userId="S::konpaz.341@edu.erzeszow.pl::7f4f2efe-dc9d-41ef-a77f-82ed43c72942" providerId="AD" clId="Web-{3361F692-4E31-FEE0-53DB-1F66D50355FE}" dt="2020-11-16T17:07:11.997" v="1"/>
      <pc:docMkLst>
        <pc:docMk/>
      </pc:docMkLst>
      <pc:sldChg chg="modTransition">
        <pc:chgData name="Konrad Pazdan" userId="S::konpaz.341@edu.erzeszow.pl::7f4f2efe-dc9d-41ef-a77f-82ed43c72942" providerId="AD" clId="Web-{3361F692-4E31-FEE0-53DB-1F66D50355FE}" dt="2020-11-16T17:06:15.542" v="0"/>
        <pc:sldMkLst>
          <pc:docMk/>
          <pc:sldMk cId="953589802" sldId="261"/>
        </pc:sldMkLst>
      </pc:sldChg>
      <pc:sldChg chg="mod setBg">
        <pc:chgData name="Konrad Pazdan" userId="S::konpaz.341@edu.erzeszow.pl::7f4f2efe-dc9d-41ef-a77f-82ed43c72942" providerId="AD" clId="Web-{3361F692-4E31-FEE0-53DB-1F66D50355FE}" dt="2020-11-16T17:07:11.997" v="1"/>
        <pc:sldMkLst>
          <pc:docMk/>
          <pc:sldMk cId="2259413418" sldId="272"/>
        </pc:sldMkLst>
      </pc:sldChg>
    </pc:docChg>
  </pc:docChgLst>
  <pc:docChgLst>
    <pc:chgData name="Konrad Pazdan" userId="S::konpaz.341@edu.erzeszow.pl::7f4f2efe-dc9d-41ef-a77f-82ed43c72942" providerId="AD" clId="Web-{E1065908-F87D-48F5-9088-68DE25684110}"/>
    <pc:docChg chg="addSld modSld sldOrd">
      <pc:chgData name="Konrad Pazdan" userId="S::konpaz.341@edu.erzeszow.pl::7f4f2efe-dc9d-41ef-a77f-82ed43c72942" providerId="AD" clId="Web-{E1065908-F87D-48F5-9088-68DE25684110}" dt="2020-11-14T19:18:13.507" v="1105" actId="20577"/>
      <pc:docMkLst>
        <pc:docMk/>
      </pc:docMkLst>
      <pc:sldChg chg="addSp delSp modSp">
        <pc:chgData name="Konrad Pazdan" userId="S::konpaz.341@edu.erzeszow.pl::7f4f2efe-dc9d-41ef-a77f-82ed43c72942" providerId="AD" clId="Web-{E1065908-F87D-48F5-9088-68DE25684110}" dt="2020-11-14T18:31:58.569" v="469" actId="20577"/>
        <pc:sldMkLst>
          <pc:docMk/>
          <pc:sldMk cId="3076678618" sldId="260"/>
        </pc:sldMkLst>
        <pc:spChg chg="mod ord">
          <ac:chgData name="Konrad Pazdan" userId="S::konpaz.341@edu.erzeszow.pl::7f4f2efe-dc9d-41ef-a77f-82ed43c72942" providerId="AD" clId="Web-{E1065908-F87D-48F5-9088-68DE25684110}" dt="2020-11-14T18:31:58.569" v="469" actId="20577"/>
          <ac:spMkLst>
            <pc:docMk/>
            <pc:sldMk cId="3076678618" sldId="260"/>
            <ac:spMk id="3" creationId="{79B4E233-2D81-48C2-87F9-FDE0DAFAEE49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62" creationId="{D4993743-B10A-433C-9996-3035D2C3ABC6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64" creationId="{BB3B8946-A0AA-42D4-8A24-639DC6EA170E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66" creationId="{AB1038E6-06EF-4DCB-B52E-D3825C50F7C6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68" creationId="{5C7EF35C-8B7D-4026-8F09-8B2B2250579B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70" creationId="{5F24A71D-C0A9-49AC-B2D1-5A9EA2BD383E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72" creationId="{14280C55-570C-4284-9850-B2BA33DB6726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77" creationId="{B0A19BDA-40B6-4DE7-81A4-6B1F1E40A64B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79" creationId="{0A628AD8-1356-4BF5-8A59-3549B2C7C013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81" creationId="{9F2E6F73-36C2-4E56-AB0C-4D6936FF5D52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83" creationId="{8AA5DD19-98A6-4E28-999C-2C074B9CBFAC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85" creationId="{5F24A71D-C0A9-49AC-B2D1-5A9EA2BD383E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29:17.722" v="443"/>
          <ac:spMkLst>
            <pc:docMk/>
            <pc:sldMk cId="3076678618" sldId="260"/>
            <ac:spMk id="87" creationId="{99535B11-4A49-4A02-9CB6-3F8A6012892C}"/>
          </ac:spMkLst>
        </pc:spChg>
        <pc:picChg chg="add mod">
          <ac:chgData name="Konrad Pazdan" userId="S::konpaz.341@edu.erzeszow.pl::7f4f2efe-dc9d-41ef-a77f-82ed43c72942" providerId="AD" clId="Web-{E1065908-F87D-48F5-9088-68DE25684110}" dt="2020-11-14T18:31:11.271" v="464" actId="1076"/>
          <ac:picMkLst>
            <pc:docMk/>
            <pc:sldMk cId="3076678618" sldId="260"/>
            <ac:picMk id="2" creationId="{50DFB47D-B538-40B0-9371-F274B65423FA}"/>
          </ac:picMkLst>
        </pc:picChg>
        <pc:picChg chg="add mod">
          <ac:chgData name="Konrad Pazdan" userId="S::konpaz.341@edu.erzeszow.pl::7f4f2efe-dc9d-41ef-a77f-82ed43c72942" providerId="AD" clId="Web-{E1065908-F87D-48F5-9088-68DE25684110}" dt="2020-11-14T18:31:17.897" v="466" actId="14100"/>
          <ac:picMkLst>
            <pc:docMk/>
            <pc:sldMk cId="3076678618" sldId="260"/>
            <ac:picMk id="4" creationId="{B69727E3-B60D-4D86-B7E2-77D8765BF366}"/>
          </ac:picMkLst>
        </pc:picChg>
        <pc:picChg chg="del mod">
          <ac:chgData name="Konrad Pazdan" userId="S::konpaz.341@edu.erzeszow.pl::7f4f2efe-dc9d-41ef-a77f-82ed43c72942" providerId="AD" clId="Web-{E1065908-F87D-48F5-9088-68DE25684110}" dt="2020-11-14T18:30:38.833" v="457"/>
          <ac:picMkLst>
            <pc:docMk/>
            <pc:sldMk cId="3076678618" sldId="260"/>
            <ac:picMk id="7" creationId="{34EBE562-73FE-4714-9A7F-42904A27B37A}"/>
          </ac:picMkLst>
        </pc:picChg>
        <pc:picChg chg="mod ord">
          <ac:chgData name="Konrad Pazdan" userId="S::konpaz.341@edu.erzeszow.pl::7f4f2efe-dc9d-41ef-a77f-82ed43c72942" providerId="AD" clId="Web-{E1065908-F87D-48F5-9088-68DE25684110}" dt="2020-11-14T18:31:03.990" v="463" actId="1076"/>
          <ac:picMkLst>
            <pc:docMk/>
            <pc:sldMk cId="3076678618" sldId="260"/>
            <ac:picMk id="10" creationId="{0C91CBC4-29FB-40B2-AB22-8184A42936DD}"/>
          </ac:picMkLst>
        </pc:picChg>
      </pc:sldChg>
      <pc:sldChg chg="addSp delSp modSp">
        <pc:chgData name="Konrad Pazdan" userId="S::konpaz.341@edu.erzeszow.pl::7f4f2efe-dc9d-41ef-a77f-82ed43c72942" providerId="AD" clId="Web-{E1065908-F87D-48F5-9088-68DE25684110}" dt="2020-11-14T18:44:40.491" v="580" actId="14100"/>
        <pc:sldMkLst>
          <pc:docMk/>
          <pc:sldMk cId="1439558747" sldId="263"/>
        </pc:sldMkLst>
        <pc:spChg chg="mod ord">
          <ac:chgData name="Konrad Pazdan" userId="S::konpaz.341@edu.erzeszow.pl::7f4f2efe-dc9d-41ef-a77f-82ed43c72942" providerId="AD" clId="Web-{E1065908-F87D-48F5-9088-68DE25684110}" dt="2020-11-14T18:44:40.491" v="580" actId="14100"/>
          <ac:spMkLst>
            <pc:docMk/>
            <pc:sldMk cId="1439558747" sldId="263"/>
            <ac:spMk id="3" creationId="{8E303C8C-5D8D-45F2-A3EA-898D27D4E0FA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35:48.121" v="499"/>
          <ac:spMkLst>
            <pc:docMk/>
            <pc:sldMk cId="1439558747" sldId="263"/>
            <ac:spMk id="23" creationId="{911A6C77-6109-4F77-975B-C375615A557E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36:25.231" v="505"/>
          <ac:spMkLst>
            <pc:docMk/>
            <pc:sldMk cId="1439558747" sldId="263"/>
            <ac:spMk id="35" creationId="{CD5D3CE8-6534-4899-B698-BB3C6848EC43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37:15.279" v="511"/>
          <ac:spMkLst>
            <pc:docMk/>
            <pc:sldMk cId="1439558747" sldId="263"/>
            <ac:spMk id="49" creationId="{CD5D3CE8-6534-4899-B698-BB3C6848EC43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63" creationId="{D4993743-B10A-433C-9996-3035D2C3ABC6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65" creationId="{BB3B8946-A0AA-42D4-8A24-639DC6EA170E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67" creationId="{AB1038E6-06EF-4DCB-B52E-D3825C50F7C6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69" creationId="{5C7EF35C-8B7D-4026-8F09-8B2B2250579B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71" creationId="{5F24A71D-C0A9-49AC-B2D1-5A9EA2BD383E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73" creationId="{14280C55-570C-4284-9850-B2BA33DB6726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78" creationId="{E273CFC6-4BC9-4FFE-8361-FBFE61417A0B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80" creationId="{C48CB8C7-4970-4395-A8AB-5D3774D91A0A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82" creationId="{9D919DD6-6BB7-45C3-9500-A7448E149B0C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84" creationId="{17DD09DE-0DA8-44FF-9FF1-1BE6F302EA46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41:52.659" v="545"/>
          <ac:spMkLst>
            <pc:docMk/>
            <pc:sldMk cId="1439558747" sldId="263"/>
            <ac:spMk id="86" creationId="{28ACCB42-777B-4109-A531-8C0A6CD7150C}"/>
          </ac:spMkLst>
        </pc:spChg>
        <pc:grpChg chg="del">
          <ac:chgData name="Konrad Pazdan" userId="S::konpaz.341@edu.erzeszow.pl::7f4f2efe-dc9d-41ef-a77f-82ed43c72942" providerId="AD" clId="Web-{E1065908-F87D-48F5-9088-68DE25684110}" dt="2020-11-14T18:35:48.121" v="499"/>
          <ac:grpSpMkLst>
            <pc:docMk/>
            <pc:sldMk cId="1439558747" sldId="263"/>
            <ac:grpSpMk id="25" creationId="{CB343D17-9934-455E-B326-2F39206BA44A}"/>
          </ac:grpSpMkLst>
        </pc:grpChg>
        <pc:grpChg chg="add del">
          <ac:chgData name="Konrad Pazdan" userId="S::konpaz.341@edu.erzeszow.pl::7f4f2efe-dc9d-41ef-a77f-82ed43c72942" providerId="AD" clId="Web-{E1065908-F87D-48F5-9088-68DE25684110}" dt="2020-11-14T18:36:25.231" v="505"/>
          <ac:grpSpMkLst>
            <pc:docMk/>
            <pc:sldMk cId="1439558747" sldId="263"/>
            <ac:grpSpMk id="37" creationId="{6C313485-7BF2-43EA-9239-5BAA3034392D}"/>
          </ac:grpSpMkLst>
        </pc:grpChg>
        <pc:grpChg chg="add del">
          <ac:chgData name="Konrad Pazdan" userId="S::konpaz.341@edu.erzeszow.pl::7f4f2efe-dc9d-41ef-a77f-82ed43c72942" providerId="AD" clId="Web-{E1065908-F87D-48F5-9088-68DE25684110}" dt="2020-11-14T18:37:15.279" v="511"/>
          <ac:grpSpMkLst>
            <pc:docMk/>
            <pc:sldMk cId="1439558747" sldId="263"/>
            <ac:grpSpMk id="51" creationId="{6C313485-7BF2-43EA-9239-5BAA3034392D}"/>
          </ac:grpSpMkLst>
        </pc:grpChg>
        <pc:picChg chg="add del mod">
          <ac:chgData name="Konrad Pazdan" userId="S::konpaz.341@edu.erzeszow.pl::7f4f2efe-dc9d-41ef-a77f-82ed43c72942" providerId="AD" clId="Web-{E1065908-F87D-48F5-9088-68DE25684110}" dt="2020-11-14T18:36:15.153" v="503"/>
          <ac:picMkLst>
            <pc:docMk/>
            <pc:sldMk cId="1439558747" sldId="263"/>
            <ac:picMk id="2" creationId="{99556E2F-4A72-4A89-B366-72C6D66EA0B1}"/>
          </ac:picMkLst>
        </pc:picChg>
        <pc:picChg chg="add del mod">
          <ac:chgData name="Konrad Pazdan" userId="S::konpaz.341@edu.erzeszow.pl::7f4f2efe-dc9d-41ef-a77f-82ed43c72942" providerId="AD" clId="Web-{E1065908-F87D-48F5-9088-68DE25684110}" dt="2020-11-14T18:41:41.503" v="543"/>
          <ac:picMkLst>
            <pc:docMk/>
            <pc:sldMk cId="1439558747" sldId="263"/>
            <ac:picMk id="4" creationId="{3D317D57-0851-4577-B994-B8B3D601C207}"/>
          </ac:picMkLst>
        </pc:picChg>
        <pc:picChg chg="add mod">
          <ac:chgData name="Konrad Pazdan" userId="S::konpaz.341@edu.erzeszow.pl::7f4f2efe-dc9d-41ef-a77f-82ed43c72942" providerId="AD" clId="Web-{E1065908-F87D-48F5-9088-68DE25684110}" dt="2020-11-14T18:42:12.691" v="551" actId="14100"/>
          <ac:picMkLst>
            <pc:docMk/>
            <pc:sldMk cId="1439558747" sldId="263"/>
            <ac:picMk id="5" creationId="{9EAA679F-3526-4936-A21A-6D1A6DFE6B16}"/>
          </ac:picMkLst>
        </pc:picChg>
        <pc:picChg chg="mod ord">
          <ac:chgData name="Konrad Pazdan" userId="S::konpaz.341@edu.erzeszow.pl::7f4f2efe-dc9d-41ef-a77f-82ed43c72942" providerId="AD" clId="Web-{E1065908-F87D-48F5-9088-68DE25684110}" dt="2020-11-14T18:42:18.629" v="554" actId="1076"/>
          <ac:picMkLst>
            <pc:docMk/>
            <pc:sldMk cId="1439558747" sldId="263"/>
            <ac:picMk id="7" creationId="{8E4FBFD6-E8FB-4D18-8D79-CB3CEA56D90C}"/>
          </ac:picMkLst>
        </pc:picChg>
        <pc:cxnChg chg="add del">
          <ac:chgData name="Konrad Pazdan" userId="S::konpaz.341@edu.erzeszow.pl::7f4f2efe-dc9d-41ef-a77f-82ed43c72942" providerId="AD" clId="Web-{E1065908-F87D-48F5-9088-68DE25684110}" dt="2020-11-14T18:36:25.231" v="505"/>
          <ac:cxnSpMkLst>
            <pc:docMk/>
            <pc:sldMk cId="1439558747" sldId="263"/>
            <ac:cxnSpMk id="44" creationId="{14F95C68-AB6E-4C79-8764-E43667ACD6E6}"/>
          </ac:cxnSpMkLst>
        </pc:cxnChg>
        <pc:cxnChg chg="add del">
          <ac:chgData name="Konrad Pazdan" userId="S::konpaz.341@edu.erzeszow.pl::7f4f2efe-dc9d-41ef-a77f-82ed43c72942" providerId="AD" clId="Web-{E1065908-F87D-48F5-9088-68DE25684110}" dt="2020-11-14T18:37:15.279" v="511"/>
          <ac:cxnSpMkLst>
            <pc:docMk/>
            <pc:sldMk cId="1439558747" sldId="263"/>
            <ac:cxnSpMk id="58" creationId="{14F95C68-AB6E-4C79-8764-E43667ACD6E6}"/>
          </ac:cxnSpMkLst>
        </pc:cxnChg>
      </pc:sldChg>
      <pc:sldChg chg="modSp">
        <pc:chgData name="Konrad Pazdan" userId="S::konpaz.341@edu.erzeszow.pl::7f4f2efe-dc9d-41ef-a77f-82ed43c72942" providerId="AD" clId="Web-{E1065908-F87D-48F5-9088-68DE25684110}" dt="2020-11-14T18:40:58.408" v="542" actId="1076"/>
        <pc:sldMkLst>
          <pc:docMk/>
          <pc:sldMk cId="676299737" sldId="264"/>
        </pc:sldMkLst>
        <pc:spChg chg="mod">
          <ac:chgData name="Konrad Pazdan" userId="S::konpaz.341@edu.erzeszow.pl::7f4f2efe-dc9d-41ef-a77f-82ed43c72942" providerId="AD" clId="Web-{E1065908-F87D-48F5-9088-68DE25684110}" dt="2020-11-14T18:13:47.634" v="152" actId="20577"/>
          <ac:spMkLst>
            <pc:docMk/>
            <pc:sldMk cId="676299737" sldId="264"/>
            <ac:spMk id="3" creationId="{B7717486-412D-43E0-BA58-E0466F4FE7DA}"/>
          </ac:spMkLst>
        </pc:spChg>
        <pc:picChg chg="mod">
          <ac:chgData name="Konrad Pazdan" userId="S::konpaz.341@edu.erzeszow.pl::7f4f2efe-dc9d-41ef-a77f-82ed43c72942" providerId="AD" clId="Web-{E1065908-F87D-48F5-9088-68DE25684110}" dt="2020-11-14T18:40:58.408" v="542" actId="1076"/>
          <ac:picMkLst>
            <pc:docMk/>
            <pc:sldMk cId="676299737" sldId="264"/>
            <ac:picMk id="4" creationId="{3C67EA63-3053-4A7E-9D7A-29AFE95FCCBF}"/>
          </ac:picMkLst>
        </pc:picChg>
        <pc:picChg chg="mod">
          <ac:chgData name="Konrad Pazdan" userId="S::konpaz.341@edu.erzeszow.pl::7f4f2efe-dc9d-41ef-a77f-82ed43c72942" providerId="AD" clId="Web-{E1065908-F87D-48F5-9088-68DE25684110}" dt="2020-11-14T18:40:17.579" v="534" actId="14100"/>
          <ac:picMkLst>
            <pc:docMk/>
            <pc:sldMk cId="676299737" sldId="264"/>
            <ac:picMk id="5" creationId="{CD4909B7-795B-4FC5-95E6-6A2679777DD0}"/>
          </ac:picMkLst>
        </pc:picChg>
      </pc:sldChg>
      <pc:sldChg chg="delSp modSp">
        <pc:chgData name="Konrad Pazdan" userId="S::konpaz.341@edu.erzeszow.pl::7f4f2efe-dc9d-41ef-a77f-82ed43c72942" providerId="AD" clId="Web-{E1065908-F87D-48F5-9088-68DE25684110}" dt="2020-11-14T18:45:42.805" v="582" actId="1076"/>
        <pc:sldMkLst>
          <pc:docMk/>
          <pc:sldMk cId="1168163043" sldId="265"/>
        </pc:sldMkLst>
        <pc:picChg chg="del">
          <ac:chgData name="Konrad Pazdan" userId="S::konpaz.341@edu.erzeszow.pl::7f4f2efe-dc9d-41ef-a77f-82ed43c72942" providerId="AD" clId="Web-{E1065908-F87D-48F5-9088-68DE25684110}" dt="2020-11-14T18:45:39.633" v="581"/>
          <ac:picMkLst>
            <pc:docMk/>
            <pc:sldMk cId="1168163043" sldId="265"/>
            <ac:picMk id="5" creationId="{76A7111B-4E56-4979-B41C-1C7C48DEEC38}"/>
          </ac:picMkLst>
        </pc:picChg>
        <pc:picChg chg="mod">
          <ac:chgData name="Konrad Pazdan" userId="S::konpaz.341@edu.erzeszow.pl::7f4f2efe-dc9d-41ef-a77f-82ed43c72942" providerId="AD" clId="Web-{E1065908-F87D-48F5-9088-68DE25684110}" dt="2020-11-14T18:45:42.805" v="582" actId="1076"/>
          <ac:picMkLst>
            <pc:docMk/>
            <pc:sldMk cId="1168163043" sldId="265"/>
            <ac:picMk id="6" creationId="{D5C5D6B1-042C-4D39-AB2F-09E612604D0E}"/>
          </ac:picMkLst>
        </pc:picChg>
      </pc:sldChg>
      <pc:sldChg chg="modSp">
        <pc:chgData name="Konrad Pazdan" userId="S::konpaz.341@edu.erzeszow.pl::7f4f2efe-dc9d-41ef-a77f-82ed43c72942" providerId="AD" clId="Web-{E1065908-F87D-48F5-9088-68DE25684110}" dt="2020-11-14T18:15:48.121" v="162"/>
        <pc:sldMkLst>
          <pc:docMk/>
          <pc:sldMk cId="1367950214" sldId="266"/>
        </pc:sldMkLst>
        <pc:spChg chg="mod">
          <ac:chgData name="Konrad Pazdan" userId="S::konpaz.341@edu.erzeszow.pl::7f4f2efe-dc9d-41ef-a77f-82ed43c72942" providerId="AD" clId="Web-{E1065908-F87D-48F5-9088-68DE25684110}" dt="2020-11-14T18:15:48.121" v="162"/>
          <ac:spMkLst>
            <pc:docMk/>
            <pc:sldMk cId="1367950214" sldId="266"/>
            <ac:spMk id="3" creationId="{4E9D49FA-125F-48B3-AA18-605237A1751A}"/>
          </ac:spMkLst>
        </pc:spChg>
      </pc:sldChg>
      <pc:sldChg chg="addSp delSp modSp">
        <pc:chgData name="Konrad Pazdan" userId="S::konpaz.341@edu.erzeszow.pl::7f4f2efe-dc9d-41ef-a77f-82ed43c72942" providerId="AD" clId="Web-{E1065908-F87D-48F5-9088-68DE25684110}" dt="2020-11-14T18:52:03.422" v="697" actId="1076"/>
        <pc:sldMkLst>
          <pc:docMk/>
          <pc:sldMk cId="282070882" sldId="269"/>
        </pc:sldMkLst>
        <pc:spChg chg="del mod">
          <ac:chgData name="Konrad Pazdan" userId="S::konpaz.341@edu.erzeszow.pl::7f4f2efe-dc9d-41ef-a77f-82ed43c72942" providerId="AD" clId="Web-{E1065908-F87D-48F5-9088-68DE25684110}" dt="2020-11-14T18:46:50.634" v="584"/>
          <ac:spMkLst>
            <pc:docMk/>
            <pc:sldMk cId="282070882" sldId="269"/>
            <ac:spMk id="2" creationId="{AA905779-9FC0-4405-AB6C-2CDF1DB9B0E9}"/>
          </ac:spMkLst>
        </pc:spChg>
        <pc:spChg chg="mod">
          <ac:chgData name="Konrad Pazdan" userId="S::konpaz.341@edu.erzeszow.pl::7f4f2efe-dc9d-41ef-a77f-82ed43c72942" providerId="AD" clId="Web-{E1065908-F87D-48F5-9088-68DE25684110}" dt="2020-11-14T18:51:12.124" v="683" actId="20577"/>
          <ac:spMkLst>
            <pc:docMk/>
            <pc:sldMk cId="282070882" sldId="269"/>
            <ac:spMk id="10" creationId="{DBBDFC2B-24FC-4B88-AB26-ED318231BC0A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20" creationId="{DA0761AF-8E1F-4C80-9F9A-52E58FFD766C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22" creationId="{5828FA75-1A7F-41C1-B014-C968E07BB707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24" creationId="{5E9FC466-D850-4611-9EB8-C0E36A127A10}"/>
          </ac:spMkLst>
        </pc:spChg>
        <pc:spChg chg="del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28" creationId="{5DF4073D-003B-4CD7-B8D0-D9702A12A74D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33" creationId="{ADBB82F9-AC11-4537-A5D3-FF2B0BBB821C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35" creationId="{5E7F8463-9A62-4CC5-A275-26DE49C0840C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37" creationId="{7963E161-1520-4D99-8659-EF819F37634E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39" creationId="{9A305D22-5515-4D76-B8C6-152410D4614E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8:50:11.826" v="675"/>
          <ac:spMkLst>
            <pc:docMk/>
            <pc:sldMk cId="282070882" sldId="269"/>
            <ac:spMk id="41" creationId="{848D19AD-DB22-4B3E-AB82-AA30D59B8478}"/>
          </ac:spMkLst>
        </pc:spChg>
        <pc:picChg chg="add mod ord">
          <ac:chgData name="Konrad Pazdan" userId="S::konpaz.341@edu.erzeszow.pl::7f4f2efe-dc9d-41ef-a77f-82ed43c72942" providerId="AD" clId="Web-{E1065908-F87D-48F5-9088-68DE25684110}" dt="2020-11-14T18:51:45.593" v="693" actId="1076"/>
          <ac:picMkLst>
            <pc:docMk/>
            <pc:sldMk cId="282070882" sldId="269"/>
            <ac:picMk id="3" creationId="{FED1A693-4C21-4A47-B321-1CDFE71A133C}"/>
          </ac:picMkLst>
        </pc:picChg>
        <pc:picChg chg="mod">
          <ac:chgData name="Konrad Pazdan" userId="S::konpaz.341@edu.erzeszow.pl::7f4f2efe-dc9d-41ef-a77f-82ed43c72942" providerId="AD" clId="Web-{E1065908-F87D-48F5-9088-68DE25684110}" dt="2020-11-14T18:51:56.843" v="696" actId="1076"/>
          <ac:picMkLst>
            <pc:docMk/>
            <pc:sldMk cId="282070882" sldId="269"/>
            <ac:picMk id="4" creationId="{69086C18-9D77-4747-9D1F-9779EB1DA8FA}"/>
          </ac:picMkLst>
        </pc:picChg>
        <pc:picChg chg="mod">
          <ac:chgData name="Konrad Pazdan" userId="S::konpaz.341@edu.erzeszow.pl::7f4f2efe-dc9d-41ef-a77f-82ed43c72942" providerId="AD" clId="Web-{E1065908-F87D-48F5-9088-68DE25684110}" dt="2020-11-14T18:52:03.422" v="697" actId="1076"/>
          <ac:picMkLst>
            <pc:docMk/>
            <pc:sldMk cId="282070882" sldId="269"/>
            <ac:picMk id="6" creationId="{483E6CFE-AD68-4D59-A6B2-DF3D6462C2B8}"/>
          </ac:picMkLst>
        </pc:picChg>
        <pc:cxnChg chg="del">
          <ac:chgData name="Konrad Pazdan" userId="S::konpaz.341@edu.erzeszow.pl::7f4f2efe-dc9d-41ef-a77f-82ed43c72942" providerId="AD" clId="Web-{E1065908-F87D-48F5-9088-68DE25684110}" dt="2020-11-14T18:50:11.826" v="675"/>
          <ac:cxnSpMkLst>
            <pc:docMk/>
            <pc:sldMk cId="282070882" sldId="269"/>
            <ac:cxnSpMk id="26" creationId="{7EFA052A-5366-46B7-A1E3-A8633C968EB7}"/>
          </ac:cxnSpMkLst>
        </pc:cxnChg>
      </pc:sldChg>
      <pc:sldChg chg="ord">
        <pc:chgData name="Konrad Pazdan" userId="S::konpaz.341@edu.erzeszow.pl::7f4f2efe-dc9d-41ef-a77f-82ed43c72942" providerId="AD" clId="Web-{E1065908-F87D-48F5-9088-68DE25684110}" dt="2020-11-14T17:49:45.181" v="0"/>
        <pc:sldMkLst>
          <pc:docMk/>
          <pc:sldMk cId="3511783698" sldId="270"/>
        </pc:sldMkLst>
      </pc:sldChg>
      <pc:sldChg chg="addSp delSp modSp mod setBg">
        <pc:chgData name="Konrad Pazdan" userId="S::konpaz.341@edu.erzeszow.pl::7f4f2efe-dc9d-41ef-a77f-82ed43c72942" providerId="AD" clId="Web-{E1065908-F87D-48F5-9088-68DE25684110}" dt="2020-11-14T19:15:07.690" v="985" actId="20577"/>
        <pc:sldMkLst>
          <pc:docMk/>
          <pc:sldMk cId="3684167394" sldId="271"/>
        </pc:sldMkLst>
        <pc:spChg chg="add del mod">
          <ac:chgData name="Konrad Pazdan" userId="S::konpaz.341@edu.erzeszow.pl::7f4f2efe-dc9d-41ef-a77f-82ed43c72942" providerId="AD" clId="Web-{E1065908-F87D-48F5-9088-68DE25684110}" dt="2020-11-14T18:52:19.484" v="702"/>
          <ac:spMkLst>
            <pc:docMk/>
            <pc:sldMk cId="3684167394" sldId="271"/>
            <ac:spMk id="2" creationId="{5B27546C-4BD6-42B6-9634-CDAB588B3EAE}"/>
          </ac:spMkLst>
        </pc:spChg>
        <pc:spChg chg="add del mod">
          <ac:chgData name="Konrad Pazdan" userId="S::konpaz.341@edu.erzeszow.pl::7f4f2efe-dc9d-41ef-a77f-82ed43c72942" providerId="AD" clId="Web-{E1065908-F87D-48F5-9088-68DE25684110}" dt="2020-11-14T18:56:54.730" v="712"/>
          <ac:spMkLst>
            <pc:docMk/>
            <pc:sldMk cId="3684167394" sldId="271"/>
            <ac:spMk id="3" creationId="{0534B87F-A390-468F-BB71-4246F0CF7ED2}"/>
          </ac:spMkLst>
        </pc:spChg>
        <pc:spChg chg="add mod">
          <ac:chgData name="Konrad Pazdan" userId="S::konpaz.341@edu.erzeszow.pl::7f4f2efe-dc9d-41ef-a77f-82ed43c72942" providerId="AD" clId="Web-{E1065908-F87D-48F5-9088-68DE25684110}" dt="2020-11-14T19:15:07.690" v="985" actId="20577"/>
          <ac:spMkLst>
            <pc:docMk/>
            <pc:sldMk cId="3684167394" sldId="271"/>
            <ac:spMk id="8" creationId="{B31030C7-DF7D-4D09-BF96-78A3E6A0BB29}"/>
          </ac:spMkLst>
        </pc:spChg>
        <pc:spChg chg="add del mod">
          <ac:chgData name="Konrad Pazdan" userId="S::konpaz.341@edu.erzeszow.pl::7f4f2efe-dc9d-41ef-a77f-82ed43c72942" providerId="AD" clId="Web-{E1065908-F87D-48F5-9088-68DE25684110}" dt="2020-11-14T18:57:09.777" v="715"/>
          <ac:spMkLst>
            <pc:docMk/>
            <pc:sldMk cId="3684167394" sldId="271"/>
            <ac:spMk id="9" creationId="{FFC1FB71-9258-43D6-B0D6-63193C6EB89D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8:56:48.308" v="709"/>
          <ac:spMkLst>
            <pc:docMk/>
            <pc:sldMk cId="3684167394" sldId="271"/>
            <ac:spMk id="12" creationId="{CD5D3CE8-6534-4899-B698-BB3C6848EC43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26" creationId="{C5E1D13B-3A3C-462E-A6FF-A3D5A3881F31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28" creationId="{B82AB0A7-5ADB-43AA-A85D-9EB9D8BC09DC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30" creationId="{94214E17-97F3-4B04-AAE9-03BA148AE969}"/>
          </ac:spMkLst>
        </pc:spChg>
        <pc:spChg chg="add del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32" creationId="{EC9D92EA-1FC7-47BC-8749-59CAF27E94C9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37" creationId="{A44CB4EE-83AD-4C56-872E-1E3F03E706BB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39" creationId="{9255E12D-D5B1-4FC4-8749-107188960747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41" creationId="{9B20A794-0515-443F-9764-44A6569EC318}"/>
          </ac:spMkLst>
        </pc:spChg>
        <pc:spChg chg="add">
          <ac:chgData name="Konrad Pazdan" userId="S::konpaz.341@edu.erzeszow.pl::7f4f2efe-dc9d-41ef-a77f-82ed43c72942" providerId="AD" clId="Web-{E1065908-F87D-48F5-9088-68DE25684110}" dt="2020-11-14T19:00:25.641" v="767"/>
          <ac:spMkLst>
            <pc:docMk/>
            <pc:sldMk cId="3684167394" sldId="271"/>
            <ac:spMk id="43" creationId="{A9CE15CA-2228-4197-93B9-E41A1DC42D51}"/>
          </ac:spMkLst>
        </pc:spChg>
        <pc:grpChg chg="add del">
          <ac:chgData name="Konrad Pazdan" userId="S::konpaz.341@edu.erzeszow.pl::7f4f2efe-dc9d-41ef-a77f-82ed43c72942" providerId="AD" clId="Web-{E1065908-F87D-48F5-9088-68DE25684110}" dt="2020-11-14T18:56:48.308" v="709"/>
          <ac:grpSpMkLst>
            <pc:docMk/>
            <pc:sldMk cId="3684167394" sldId="271"/>
            <ac:grpSpMk id="14" creationId="{6C313485-7BF2-43EA-9239-5BAA3034392D}"/>
          </ac:grpSpMkLst>
        </pc:grpChg>
        <pc:picChg chg="mod ord">
          <ac:chgData name="Konrad Pazdan" userId="S::konpaz.341@edu.erzeszow.pl::7f4f2efe-dc9d-41ef-a77f-82ed43c72942" providerId="AD" clId="Web-{E1065908-F87D-48F5-9088-68DE25684110}" dt="2020-11-14T19:00:25.641" v="767"/>
          <ac:picMkLst>
            <pc:docMk/>
            <pc:sldMk cId="3684167394" sldId="271"/>
            <ac:picMk id="4" creationId="{73B9CBD8-1E6C-4C5A-A7BF-2D7D6E2DF1B1}"/>
          </ac:picMkLst>
        </pc:picChg>
        <pc:picChg chg="add del mod">
          <ac:chgData name="Konrad Pazdan" userId="S::konpaz.341@edu.erzeszow.pl::7f4f2efe-dc9d-41ef-a77f-82ed43c72942" providerId="AD" clId="Web-{E1065908-F87D-48F5-9088-68DE25684110}" dt="2020-11-14T18:56:33.480" v="708"/>
          <ac:picMkLst>
            <pc:docMk/>
            <pc:sldMk cId="3684167394" sldId="271"/>
            <ac:picMk id="5" creationId="{7D5481EC-F549-4D58-869B-2444832A0EC8}"/>
          </ac:picMkLst>
        </pc:picChg>
        <pc:picChg chg="add del mod ord">
          <ac:chgData name="Konrad Pazdan" userId="S::konpaz.341@edu.erzeszow.pl::7f4f2efe-dc9d-41ef-a77f-82ed43c72942" providerId="AD" clId="Web-{E1065908-F87D-48F5-9088-68DE25684110}" dt="2020-11-14T18:57:12.762" v="716"/>
          <ac:picMkLst>
            <pc:docMk/>
            <pc:sldMk cId="3684167394" sldId="271"/>
            <ac:picMk id="6" creationId="{159288FD-E582-4F04-9AAF-F4C27E2B942E}"/>
          </ac:picMkLst>
        </pc:picChg>
        <pc:cxnChg chg="add del">
          <ac:chgData name="Konrad Pazdan" userId="S::konpaz.341@edu.erzeszow.pl::7f4f2efe-dc9d-41ef-a77f-82ed43c72942" providerId="AD" clId="Web-{E1065908-F87D-48F5-9088-68DE25684110}" dt="2020-11-14T18:56:48.308" v="709"/>
          <ac:cxnSpMkLst>
            <pc:docMk/>
            <pc:sldMk cId="3684167394" sldId="271"/>
            <ac:cxnSpMk id="21" creationId="{14F95C68-AB6E-4C79-8764-E43667ACD6E6}"/>
          </ac:cxnSpMkLst>
        </pc:cxnChg>
      </pc:sldChg>
      <pc:sldChg chg="delSp modSp new">
        <pc:chgData name="Konrad Pazdan" userId="S::konpaz.341@edu.erzeszow.pl::7f4f2efe-dc9d-41ef-a77f-82ed43c72942" providerId="AD" clId="Web-{E1065908-F87D-48F5-9088-68DE25684110}" dt="2020-11-14T19:18:13.507" v="1104" actId="20577"/>
        <pc:sldMkLst>
          <pc:docMk/>
          <pc:sldMk cId="2259413418" sldId="272"/>
        </pc:sldMkLst>
        <pc:spChg chg="del mod">
          <ac:chgData name="Konrad Pazdan" userId="S::konpaz.341@edu.erzeszow.pl::7f4f2efe-dc9d-41ef-a77f-82ed43c72942" providerId="AD" clId="Web-{E1065908-F87D-48F5-9088-68DE25684110}" dt="2020-11-14T19:15:24.237" v="989"/>
          <ac:spMkLst>
            <pc:docMk/>
            <pc:sldMk cId="2259413418" sldId="272"/>
            <ac:spMk id="2" creationId="{F4FD46B7-E227-468B-967B-73CF721C2BF1}"/>
          </ac:spMkLst>
        </pc:spChg>
        <pc:spChg chg="mod">
          <ac:chgData name="Konrad Pazdan" userId="S::konpaz.341@edu.erzeszow.pl::7f4f2efe-dc9d-41ef-a77f-82ed43c72942" providerId="AD" clId="Web-{E1065908-F87D-48F5-9088-68DE25684110}" dt="2020-11-14T19:18:13.507" v="1104" actId="20577"/>
          <ac:spMkLst>
            <pc:docMk/>
            <pc:sldMk cId="2259413418" sldId="272"/>
            <ac:spMk id="3" creationId="{833AD4FB-640D-4340-B741-60AF5D34EB98}"/>
          </ac:spMkLst>
        </pc:spChg>
      </pc:sldChg>
    </pc:docChg>
  </pc:docChgLst>
  <pc:docChgLst>
    <pc:chgData clId="Web-{415977A9-5EE7-40BF-8E5B-A73A1C50A0B1}"/>
    <pc:docChg chg="addSld">
      <pc:chgData name="" userId="" providerId="" clId="Web-{415977A9-5EE7-40BF-8E5B-A73A1C50A0B1}" dt="2020-11-13T17:47:10.167" v="0"/>
      <pc:docMkLst>
        <pc:docMk/>
      </pc:docMkLst>
      <pc:sldChg chg="new">
        <pc:chgData name="" userId="" providerId="" clId="Web-{415977A9-5EE7-40BF-8E5B-A73A1C50A0B1}" dt="2020-11-13T17:47:10.167" v="0"/>
        <pc:sldMkLst>
          <pc:docMk/>
          <pc:sldMk cId="85112530" sldId="257"/>
        </pc:sldMkLst>
      </pc:sldChg>
    </pc:docChg>
  </pc:docChgLst>
  <pc:docChgLst>
    <pc:chgData name="Konrad Pazdan" userId="S::konpaz.341@edu.erzeszow.pl::7f4f2efe-dc9d-41ef-a77f-82ed43c72942" providerId="AD" clId="Web-{1494EC55-B873-0300-D4EA-CF4F49485453}"/>
    <pc:docChg chg="modSld">
      <pc:chgData name="Konrad Pazdan" userId="S::konpaz.341@edu.erzeszow.pl::7f4f2efe-dc9d-41ef-a77f-82ed43c72942" providerId="AD" clId="Web-{1494EC55-B873-0300-D4EA-CF4F49485453}" dt="2020-11-17T08:16:57.609" v="504" actId="20577"/>
      <pc:docMkLst>
        <pc:docMk/>
      </pc:docMkLst>
      <pc:sldChg chg="modSp">
        <pc:chgData name="Konrad Pazdan" userId="S::konpaz.341@edu.erzeszow.pl::7f4f2efe-dc9d-41ef-a77f-82ed43c72942" providerId="AD" clId="Web-{1494EC55-B873-0300-D4EA-CF4F49485453}" dt="2020-11-17T08:15:34.233" v="483" actId="20577"/>
        <pc:sldMkLst>
          <pc:docMk/>
          <pc:sldMk cId="3021504832" sldId="259"/>
        </pc:sldMkLst>
        <pc:spChg chg="mod">
          <ac:chgData name="Konrad Pazdan" userId="S::konpaz.341@edu.erzeszow.pl::7f4f2efe-dc9d-41ef-a77f-82ed43c72942" providerId="AD" clId="Web-{1494EC55-B873-0300-D4EA-CF4F49485453}" dt="2020-11-17T08:15:34.233" v="483" actId="20577"/>
          <ac:spMkLst>
            <pc:docMk/>
            <pc:sldMk cId="3021504832" sldId="259"/>
            <ac:spMk id="3" creationId="{54CE0485-3C6B-467A-B288-C09DE2942C89}"/>
          </ac:spMkLst>
        </pc:spChg>
      </pc:sldChg>
      <pc:sldChg chg="modSp">
        <pc:chgData name="Konrad Pazdan" userId="S::konpaz.341@edu.erzeszow.pl::7f4f2efe-dc9d-41ef-a77f-82ed43c72942" providerId="AD" clId="Web-{1494EC55-B873-0300-D4EA-CF4F49485453}" dt="2020-11-17T08:14:51.794" v="477" actId="20577"/>
        <pc:sldMkLst>
          <pc:docMk/>
          <pc:sldMk cId="3076678618" sldId="260"/>
        </pc:sldMkLst>
        <pc:spChg chg="mod">
          <ac:chgData name="Konrad Pazdan" userId="S::konpaz.341@edu.erzeszow.pl::7f4f2efe-dc9d-41ef-a77f-82ed43c72942" providerId="AD" clId="Web-{1494EC55-B873-0300-D4EA-CF4F49485453}" dt="2020-11-17T08:14:51.794" v="477" actId="20577"/>
          <ac:spMkLst>
            <pc:docMk/>
            <pc:sldMk cId="3076678618" sldId="260"/>
            <ac:spMk id="3" creationId="{79B4E233-2D81-48C2-87F9-FDE0DAFAEE49}"/>
          </ac:spMkLst>
        </pc:spChg>
      </pc:sldChg>
      <pc:sldChg chg="addSp delSp modSp">
        <pc:chgData name="Konrad Pazdan" userId="S::konpaz.341@edu.erzeszow.pl::7f4f2efe-dc9d-41ef-a77f-82ed43c72942" providerId="AD" clId="Web-{1494EC55-B873-0300-D4EA-CF4F49485453}" dt="2020-11-17T08:16:57.609" v="504" actId="20577"/>
        <pc:sldMkLst>
          <pc:docMk/>
          <pc:sldMk cId="953589802" sldId="261"/>
        </pc:sldMkLst>
        <pc:spChg chg="mod">
          <ac:chgData name="Konrad Pazdan" userId="S::konpaz.341@edu.erzeszow.pl::7f4f2efe-dc9d-41ef-a77f-82ed43c72942" providerId="AD" clId="Web-{1494EC55-B873-0300-D4EA-CF4F49485453}" dt="2020-11-17T08:16:57.609" v="504" actId="20577"/>
          <ac:spMkLst>
            <pc:docMk/>
            <pc:sldMk cId="953589802" sldId="261"/>
            <ac:spMk id="3" creationId="{DD59AC46-9F13-4650-9941-369F62963992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10" creationId="{A9029686-459F-45FA-8D51-079DE7AA29E8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14" creationId="{A6D93E5B-E6D4-4BE7-9A01-4843AC2FDF5C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16" creationId="{90EC5862-F875-4BEE-97FA-84C7D99D89C6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18" creationId="{01B7939E-80F8-471D-B445-BAC41D913DB4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23" creationId="{1C77198B-22A0-4205-A2E4-E24577A227BA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25" creationId="{19A35E77-CE03-4E92-9287-B397D2D34B4D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27" creationId="{967A2DA2-D839-405E-B535-F5154508FB37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8:09:36.896" v="408"/>
          <ac:spMkLst>
            <pc:docMk/>
            <pc:sldMk cId="953589802" sldId="261"/>
            <ac:spMk id="29" creationId="{4B5BF789-FD4E-4820-AA6B-A10BE210E5C8}"/>
          </ac:spMkLst>
        </pc:spChg>
        <pc:picChg chg="add mod">
          <ac:chgData name="Konrad Pazdan" userId="S::konpaz.341@edu.erzeszow.pl::7f4f2efe-dc9d-41ef-a77f-82ed43c72942" providerId="AD" clId="Web-{1494EC55-B873-0300-D4EA-CF4F49485453}" dt="2020-11-17T08:09:36.896" v="408"/>
          <ac:picMkLst>
            <pc:docMk/>
            <pc:sldMk cId="953589802" sldId="261"/>
            <ac:picMk id="2" creationId="{618F8A85-FC28-4879-83BA-A33DA8C33631}"/>
          </ac:picMkLst>
        </pc:picChg>
        <pc:picChg chg="mod ord">
          <ac:chgData name="Konrad Pazdan" userId="S::konpaz.341@edu.erzeszow.pl::7f4f2efe-dc9d-41ef-a77f-82ed43c72942" providerId="AD" clId="Web-{1494EC55-B873-0300-D4EA-CF4F49485453}" dt="2020-11-17T08:09:36.896" v="408"/>
          <ac:picMkLst>
            <pc:docMk/>
            <pc:sldMk cId="953589802" sldId="261"/>
            <ac:picMk id="4" creationId="{EF8B1812-29FD-40AB-A72E-ACF02DA6440E}"/>
          </ac:picMkLst>
        </pc:picChg>
        <pc:picChg chg="ord">
          <ac:chgData name="Konrad Pazdan" userId="S::konpaz.341@edu.erzeszow.pl::7f4f2efe-dc9d-41ef-a77f-82ed43c72942" providerId="AD" clId="Web-{1494EC55-B873-0300-D4EA-CF4F49485453}" dt="2020-11-17T08:09:36.896" v="408"/>
          <ac:picMkLst>
            <pc:docMk/>
            <pc:sldMk cId="953589802" sldId="261"/>
            <ac:picMk id="5" creationId="{E6A18D90-B4C6-4BEC-9BA8-C9A524C08891}"/>
          </ac:picMkLst>
        </pc:picChg>
        <pc:cxnChg chg="del">
          <ac:chgData name="Konrad Pazdan" userId="S::konpaz.341@edu.erzeszow.pl::7f4f2efe-dc9d-41ef-a77f-82ed43c72942" providerId="AD" clId="Web-{1494EC55-B873-0300-D4EA-CF4F49485453}" dt="2020-11-17T08:09:36.896" v="408"/>
          <ac:cxnSpMkLst>
            <pc:docMk/>
            <pc:sldMk cId="953589802" sldId="261"/>
            <ac:cxnSpMk id="12" creationId="{60D18ED8-2F35-4D33-9DC6-1D564B0BEE3C}"/>
          </ac:cxnSpMkLst>
        </pc:cxnChg>
        <pc:cxnChg chg="add">
          <ac:chgData name="Konrad Pazdan" userId="S::konpaz.341@edu.erzeszow.pl::7f4f2efe-dc9d-41ef-a77f-82ed43c72942" providerId="AD" clId="Web-{1494EC55-B873-0300-D4EA-CF4F49485453}" dt="2020-11-17T08:09:36.896" v="408"/>
          <ac:cxnSpMkLst>
            <pc:docMk/>
            <pc:sldMk cId="953589802" sldId="261"/>
            <ac:cxnSpMk id="31" creationId="{60D18ED8-2F35-4D33-9DC6-1D564B0BEE3C}"/>
          </ac:cxnSpMkLst>
        </pc:cxnChg>
        <pc:cxnChg chg="add">
          <ac:chgData name="Konrad Pazdan" userId="S::konpaz.341@edu.erzeszow.pl::7f4f2efe-dc9d-41ef-a77f-82ed43c72942" providerId="AD" clId="Web-{1494EC55-B873-0300-D4EA-CF4F49485453}" dt="2020-11-17T08:09:36.896" v="408"/>
          <ac:cxnSpMkLst>
            <pc:docMk/>
            <pc:sldMk cId="953589802" sldId="261"/>
            <ac:cxnSpMk id="33" creationId="{DC4CDFF7-59C2-4E97-883E-489B3B78B9C0}"/>
          </ac:cxnSpMkLst>
        </pc:cxnChg>
      </pc:sldChg>
      <pc:sldChg chg="addSp delSp modSp">
        <pc:chgData name="Konrad Pazdan" userId="S::konpaz.341@edu.erzeszow.pl::7f4f2efe-dc9d-41ef-a77f-82ed43c72942" providerId="AD" clId="Web-{1494EC55-B873-0300-D4EA-CF4F49485453}" dt="2020-11-17T08:04:49.203" v="374" actId="20577"/>
        <pc:sldMkLst>
          <pc:docMk/>
          <pc:sldMk cId="303704107" sldId="262"/>
        </pc:sldMkLst>
        <pc:spChg chg="mod">
          <ac:chgData name="Konrad Pazdan" userId="S::konpaz.341@edu.erzeszow.pl::7f4f2efe-dc9d-41ef-a77f-82ed43c72942" providerId="AD" clId="Web-{1494EC55-B873-0300-D4EA-CF4F49485453}" dt="2020-11-17T08:04:49.203" v="374" actId="20577"/>
          <ac:spMkLst>
            <pc:docMk/>
            <pc:sldMk cId="303704107" sldId="262"/>
            <ac:spMk id="3" creationId="{D75E8A3C-5016-4491-ACEB-01A1CB6E5BD5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33" creationId="{DA0761AF-8E1F-4C80-9F9A-52E58FFD766C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35" creationId="{5828FA75-1A7F-41C1-B014-C968E07BB707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37" creationId="{5E9FC466-D850-4611-9EB8-C0E36A127A10}"/>
          </ac:spMkLst>
        </pc:spChg>
        <pc:spChg chg="del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41" creationId="{5DF4073D-003B-4CD7-B8D0-D9702A12A74D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46" creationId="{EE72BF1D-9047-4014-A96F-F60457BE8ACE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48" creationId="{95C72220-450A-4F90-9270-1A15F5466241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50" creationId="{3A2F31F7-5C18-4DCB-9060-4435D982F839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47:54.727" v="345"/>
          <ac:spMkLst>
            <pc:docMk/>
            <pc:sldMk cId="303704107" sldId="262"/>
            <ac:spMk id="56" creationId="{496E03B0-F5B1-4D03-826C-54AE2D65C6B8}"/>
          </ac:spMkLst>
        </pc:spChg>
        <pc:picChg chg="mod">
          <ac:chgData name="Konrad Pazdan" userId="S::konpaz.341@edu.erzeszow.pl::7f4f2efe-dc9d-41ef-a77f-82ed43c72942" providerId="AD" clId="Web-{1494EC55-B873-0300-D4EA-CF4F49485453}" dt="2020-11-17T07:47:54.727" v="345"/>
          <ac:picMkLst>
            <pc:docMk/>
            <pc:sldMk cId="303704107" sldId="262"/>
            <ac:picMk id="2" creationId="{09270F72-3261-4332-ADE7-399A9D455153}"/>
          </ac:picMkLst>
        </pc:picChg>
        <pc:picChg chg="add mod ord">
          <ac:chgData name="Konrad Pazdan" userId="S::konpaz.341@edu.erzeszow.pl::7f4f2efe-dc9d-41ef-a77f-82ed43c72942" providerId="AD" clId="Web-{1494EC55-B873-0300-D4EA-CF4F49485453}" dt="2020-11-17T07:47:54.727" v="345"/>
          <ac:picMkLst>
            <pc:docMk/>
            <pc:sldMk cId="303704107" sldId="262"/>
            <ac:picMk id="4" creationId="{BFF78ACD-FF07-4343-9F49-099137330233}"/>
          </ac:picMkLst>
        </pc:picChg>
        <pc:picChg chg="mod">
          <ac:chgData name="Konrad Pazdan" userId="S::konpaz.341@edu.erzeszow.pl::7f4f2efe-dc9d-41ef-a77f-82ed43c72942" providerId="AD" clId="Web-{1494EC55-B873-0300-D4EA-CF4F49485453}" dt="2020-11-17T07:47:54.727" v="345"/>
          <ac:picMkLst>
            <pc:docMk/>
            <pc:sldMk cId="303704107" sldId="262"/>
            <ac:picMk id="5" creationId="{57614511-8D2B-4A11-A77B-E649E26BD7BA}"/>
          </ac:picMkLst>
        </pc:picChg>
        <pc:cxnChg chg="del">
          <ac:chgData name="Konrad Pazdan" userId="S::konpaz.341@edu.erzeszow.pl::7f4f2efe-dc9d-41ef-a77f-82ed43c72942" providerId="AD" clId="Web-{1494EC55-B873-0300-D4EA-CF4F49485453}" dt="2020-11-17T07:47:54.727" v="345"/>
          <ac:cxnSpMkLst>
            <pc:docMk/>
            <pc:sldMk cId="303704107" sldId="262"/>
            <ac:cxnSpMk id="39" creationId="{7EFA052A-5366-46B7-A1E3-A8633C968EB7}"/>
          </ac:cxnSpMkLst>
        </pc:cxnChg>
        <pc:cxnChg chg="add">
          <ac:chgData name="Konrad Pazdan" userId="S::konpaz.341@edu.erzeszow.pl::7f4f2efe-dc9d-41ef-a77f-82ed43c72942" providerId="AD" clId="Web-{1494EC55-B873-0300-D4EA-CF4F49485453}" dt="2020-11-17T07:47:54.727" v="345"/>
          <ac:cxnSpMkLst>
            <pc:docMk/>
            <pc:sldMk cId="303704107" sldId="262"/>
            <ac:cxnSpMk id="52" creationId="{4A56B5D3-7F16-428D-BB6C-7156BB551068}"/>
          </ac:cxnSpMkLst>
        </pc:cxnChg>
        <pc:cxnChg chg="add">
          <ac:chgData name="Konrad Pazdan" userId="S::konpaz.341@edu.erzeszow.pl::7f4f2efe-dc9d-41ef-a77f-82ed43c72942" providerId="AD" clId="Web-{1494EC55-B873-0300-D4EA-CF4F49485453}" dt="2020-11-17T07:47:54.727" v="345"/>
          <ac:cxnSpMkLst>
            <pc:docMk/>
            <pc:sldMk cId="303704107" sldId="262"/>
            <ac:cxnSpMk id="54" creationId="{FE1B85C6-6434-49D2-8FC9-FA0E3A0D22C7}"/>
          </ac:cxnSpMkLst>
        </pc:cxnChg>
      </pc:sldChg>
      <pc:sldChg chg="modSp">
        <pc:chgData name="Konrad Pazdan" userId="S::konpaz.341@edu.erzeszow.pl::7f4f2efe-dc9d-41ef-a77f-82ed43c72942" providerId="AD" clId="Web-{1494EC55-B873-0300-D4EA-CF4F49485453}" dt="2020-11-17T08:05:37.657" v="378" actId="20577"/>
        <pc:sldMkLst>
          <pc:docMk/>
          <pc:sldMk cId="676299737" sldId="264"/>
        </pc:sldMkLst>
        <pc:spChg chg="mod">
          <ac:chgData name="Konrad Pazdan" userId="S::konpaz.341@edu.erzeszow.pl::7f4f2efe-dc9d-41ef-a77f-82ed43c72942" providerId="AD" clId="Web-{1494EC55-B873-0300-D4EA-CF4F49485453}" dt="2020-11-17T08:05:37.657" v="378" actId="20577"/>
          <ac:spMkLst>
            <pc:docMk/>
            <pc:sldMk cId="676299737" sldId="264"/>
            <ac:spMk id="3" creationId="{B7717486-412D-43E0-BA58-E0466F4FE7DA}"/>
          </ac:spMkLst>
        </pc:spChg>
      </pc:sldChg>
      <pc:sldChg chg="modSp">
        <pc:chgData name="Konrad Pazdan" userId="S::konpaz.341@edu.erzeszow.pl::7f4f2efe-dc9d-41ef-a77f-82ed43c72942" providerId="AD" clId="Web-{1494EC55-B873-0300-D4EA-CF4F49485453}" dt="2020-11-17T08:06:13.923" v="384" actId="14100"/>
        <pc:sldMkLst>
          <pc:docMk/>
          <pc:sldMk cId="1168163043" sldId="265"/>
        </pc:sldMkLst>
        <pc:spChg chg="mod">
          <ac:chgData name="Konrad Pazdan" userId="S::konpaz.341@edu.erzeszow.pl::7f4f2efe-dc9d-41ef-a77f-82ed43c72942" providerId="AD" clId="Web-{1494EC55-B873-0300-D4EA-CF4F49485453}" dt="2020-11-17T08:06:13.923" v="384" actId="14100"/>
          <ac:spMkLst>
            <pc:docMk/>
            <pc:sldMk cId="1168163043" sldId="265"/>
            <ac:spMk id="3" creationId="{5FBD9546-2A1F-4F81-BC31-F9BD92C28D75}"/>
          </ac:spMkLst>
        </pc:spChg>
      </pc:sldChg>
      <pc:sldChg chg="modSp">
        <pc:chgData name="Konrad Pazdan" userId="S::konpaz.341@edu.erzeszow.pl::7f4f2efe-dc9d-41ef-a77f-82ed43c72942" providerId="AD" clId="Web-{1494EC55-B873-0300-D4EA-CF4F49485453}" dt="2020-11-17T08:07:17.534" v="397" actId="20577"/>
        <pc:sldMkLst>
          <pc:docMk/>
          <pc:sldMk cId="790796711" sldId="267"/>
        </pc:sldMkLst>
        <pc:spChg chg="mod">
          <ac:chgData name="Konrad Pazdan" userId="S::konpaz.341@edu.erzeszow.pl::7f4f2efe-dc9d-41ef-a77f-82ed43c72942" providerId="AD" clId="Web-{1494EC55-B873-0300-D4EA-CF4F49485453}" dt="2020-11-17T08:07:17.534" v="397" actId="20577"/>
          <ac:spMkLst>
            <pc:docMk/>
            <pc:sldMk cId="790796711" sldId="267"/>
            <ac:spMk id="4" creationId="{780481D4-8BD2-4C17-9538-AD79520A88F7}"/>
          </ac:spMkLst>
        </pc:spChg>
        <pc:picChg chg="mod">
          <ac:chgData name="Konrad Pazdan" userId="S::konpaz.341@edu.erzeszow.pl::7f4f2efe-dc9d-41ef-a77f-82ed43c72942" providerId="AD" clId="Web-{1494EC55-B873-0300-D4EA-CF4F49485453}" dt="2020-11-17T08:06:48.705" v="389" actId="14100"/>
          <ac:picMkLst>
            <pc:docMk/>
            <pc:sldMk cId="790796711" sldId="267"/>
            <ac:picMk id="6" creationId="{00F171E8-B184-4B74-BBBE-1E8D7BAF459E}"/>
          </ac:picMkLst>
        </pc:picChg>
      </pc:sldChg>
      <pc:sldChg chg="modSp">
        <pc:chgData name="Konrad Pazdan" userId="S::konpaz.341@edu.erzeszow.pl::7f4f2efe-dc9d-41ef-a77f-82ed43c72942" providerId="AD" clId="Web-{1494EC55-B873-0300-D4EA-CF4F49485453}" dt="2020-11-17T08:07:57.754" v="401" actId="20577"/>
        <pc:sldMkLst>
          <pc:docMk/>
          <pc:sldMk cId="3511783698" sldId="270"/>
        </pc:sldMkLst>
        <pc:spChg chg="mod">
          <ac:chgData name="Konrad Pazdan" userId="S::konpaz.341@edu.erzeszow.pl::7f4f2efe-dc9d-41ef-a77f-82ed43c72942" providerId="AD" clId="Web-{1494EC55-B873-0300-D4EA-CF4F49485453}" dt="2020-11-17T08:07:57.754" v="401" actId="20577"/>
          <ac:spMkLst>
            <pc:docMk/>
            <pc:sldMk cId="3511783698" sldId="270"/>
            <ac:spMk id="3" creationId="{56E3BDA5-98F4-478D-82F5-644B2AB58913}"/>
          </ac:spMkLst>
        </pc:spChg>
      </pc:sldChg>
      <pc:sldChg chg="addSp delSp modSp mod setBg">
        <pc:chgData name="Konrad Pazdan" userId="S::konpaz.341@edu.erzeszow.pl::7f4f2efe-dc9d-41ef-a77f-82ed43c72942" providerId="AD" clId="Web-{1494EC55-B873-0300-D4EA-CF4F49485453}" dt="2020-11-17T08:08:19.848" v="404" actId="20577"/>
        <pc:sldMkLst>
          <pc:docMk/>
          <pc:sldMk cId="2259413418" sldId="272"/>
        </pc:sldMkLst>
        <pc:spChg chg="mod ord">
          <ac:chgData name="Konrad Pazdan" userId="S::konpaz.341@edu.erzeszow.pl::7f4f2efe-dc9d-41ef-a77f-82ed43c72942" providerId="AD" clId="Web-{1494EC55-B873-0300-D4EA-CF4F49485453}" dt="2020-11-17T08:08:19.848" v="404" actId="20577"/>
          <ac:spMkLst>
            <pc:docMk/>
            <pc:sldMk cId="2259413418" sldId="272"/>
            <ac:spMk id="3" creationId="{833AD4FB-640D-4340-B741-60AF5D34EB98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4:51.055" v="60"/>
          <ac:spMkLst>
            <pc:docMk/>
            <pc:sldMk cId="2259413418" sldId="272"/>
            <ac:spMk id="8" creationId="{D009D6D5-DAC2-4A8B-A17A-E206B9012D09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4:21.305" v="57"/>
          <ac:spMkLst>
            <pc:docMk/>
            <pc:sldMk cId="2259413418" sldId="272"/>
            <ac:spMk id="10" creationId="{911A6C77-6109-4F77-975B-C375615A557E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4:51.040" v="59"/>
          <ac:spMkLst>
            <pc:docMk/>
            <pc:sldMk cId="2259413418" sldId="272"/>
            <ac:spMk id="12" creationId="{8FC9BE17-9A7B-462D-AE50-3D8777387304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4:17.211" v="55"/>
          <ac:spMkLst>
            <pc:docMk/>
            <pc:sldMk cId="2259413418" sldId="272"/>
            <ac:spMk id="13" creationId="{F4C0B10B-D2C4-4A54-AFAD-3D27DF88BB37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4:51.040" v="59"/>
          <ac:spMkLst>
            <pc:docMk/>
            <pc:sldMk cId="2259413418" sldId="272"/>
            <ac:spMk id="14" creationId="{3EBE8569-6AEC-4B8C-8D53-2DE337CDBA65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16" creationId="{94E4D846-3AFC-4F86-8C35-24B0542A269D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4:51.040" v="59"/>
          <ac:spMkLst>
            <pc:docMk/>
            <pc:sldMk cId="2259413418" sldId="272"/>
            <ac:spMk id="17" creationId="{55D4142C-5077-457F-A6AD-3FECFDB39685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18" creationId="{284781B9-12CB-45C3-907A-9ED93FF72C65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4:51.040" v="59"/>
          <ac:spMkLst>
            <pc:docMk/>
            <pc:sldMk cId="2259413418" sldId="272"/>
            <ac:spMk id="19" creationId="{7A5F0580-5EE9-419F-96EE-B6529EF6E7D0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20" creationId="{55D4142C-5077-457F-A6AD-3FECFDB39685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21" creationId="{7A5F0580-5EE9-419F-96EE-B6529EF6E7D0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23" creationId="{AC5782D3-6CED-43A7-BE35-09C48F8091FB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24" creationId="{6721F593-ECD2-4B5B-AAE4-0866A4CDC970}"/>
          </ac:spMkLst>
        </pc:spChg>
        <pc:spChg chg="add del">
          <ac:chgData name="Konrad Pazdan" userId="S::konpaz.341@edu.erzeszow.pl::7f4f2efe-dc9d-41ef-a77f-82ed43c72942" providerId="AD" clId="Web-{1494EC55-B873-0300-D4EA-CF4F49485453}" dt="2020-11-17T07:26:53.886" v="62"/>
          <ac:spMkLst>
            <pc:docMk/>
            <pc:sldMk cId="2259413418" sldId="272"/>
            <ac:spMk id="26" creationId="{F4C0B10B-D2C4-4A54-AFAD-3D27DF88BB37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30" creationId="{71DEE99F-D18C-4025-BA3F-CEBF5258ED3D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32" creationId="{976FA5D9-3A7C-4FA7-9BA8-1905D703FD77}"/>
          </ac:spMkLst>
        </pc:spChg>
        <pc:spChg chg="add">
          <ac:chgData name="Konrad Pazdan" userId="S::konpaz.341@edu.erzeszow.pl::7f4f2efe-dc9d-41ef-a77f-82ed43c72942" providerId="AD" clId="Web-{1494EC55-B873-0300-D4EA-CF4F49485453}" dt="2020-11-17T07:26:53.886" v="63"/>
          <ac:spMkLst>
            <pc:docMk/>
            <pc:sldMk cId="2259413418" sldId="272"/>
            <ac:spMk id="34" creationId="{4652D57C-331F-43B8-9C07-69FBA9C0279E}"/>
          </ac:spMkLst>
        </pc:spChg>
        <pc:grpChg chg="add del">
          <ac:chgData name="Konrad Pazdan" userId="S::konpaz.341@edu.erzeszow.pl::7f4f2efe-dc9d-41ef-a77f-82ed43c72942" providerId="AD" clId="Web-{1494EC55-B873-0300-D4EA-CF4F49485453}" dt="2020-11-17T07:24:21.305" v="57"/>
          <ac:grpSpMkLst>
            <pc:docMk/>
            <pc:sldMk cId="2259413418" sldId="272"/>
            <ac:grpSpMk id="11" creationId="{CB343D17-9934-455E-B326-2F39206BA44A}"/>
          </ac:grpSpMkLst>
        </pc:grpChg>
        <pc:grpChg chg="add del">
          <ac:chgData name="Konrad Pazdan" userId="S::konpaz.341@edu.erzeszow.pl::7f4f2efe-dc9d-41ef-a77f-82ed43c72942" providerId="AD" clId="Web-{1494EC55-B873-0300-D4EA-CF4F49485453}" dt="2020-11-17T07:24:17.211" v="55"/>
          <ac:grpSpMkLst>
            <pc:docMk/>
            <pc:sldMk cId="2259413418" sldId="272"/>
            <ac:grpSpMk id="15" creationId="{B6BADB90-C74B-40D6-86DC-503F65FCE8DC}"/>
          </ac:grpSpMkLst>
        </pc:grpChg>
        <pc:grpChg chg="add del">
          <ac:chgData name="Konrad Pazdan" userId="S::konpaz.341@edu.erzeszow.pl::7f4f2efe-dc9d-41ef-a77f-82ed43c72942" providerId="AD" clId="Web-{1494EC55-B873-0300-D4EA-CF4F49485453}" dt="2020-11-17T07:26:53.886" v="62"/>
          <ac:grpSpMkLst>
            <pc:docMk/>
            <pc:sldMk cId="2259413418" sldId="272"/>
            <ac:grpSpMk id="28" creationId="{B6BADB90-C74B-40D6-86DC-503F65FCE8DC}"/>
          </ac:grpSpMkLst>
        </pc:grpChg>
        <pc:picChg chg="add mod ord">
          <ac:chgData name="Konrad Pazdan" userId="S::konpaz.341@edu.erzeszow.pl::7f4f2efe-dc9d-41ef-a77f-82ed43c72942" providerId="AD" clId="Web-{1494EC55-B873-0300-D4EA-CF4F49485453}" dt="2020-11-17T07:26:53.886" v="63"/>
          <ac:picMkLst>
            <pc:docMk/>
            <pc:sldMk cId="2259413418" sldId="272"/>
            <ac:picMk id="2" creationId="{E82CDF6E-1209-48EC-940D-F63EC17EAF17}"/>
          </ac:picMkLst>
        </pc:picChg>
      </pc:sldChg>
    </pc:docChg>
  </pc:docChgLst>
  <pc:docChgLst>
    <pc:chgData name="Konrad Pazdan" userId="S::konpaz.341@edu.erzeszow.pl::7f4f2efe-dc9d-41ef-a77f-82ed43c72942" providerId="AD" clId="Web-{B4DEB273-7B9C-6835-A11B-116E7AA88DA9}"/>
    <pc:docChg chg="modSld">
      <pc:chgData name="Konrad Pazdan" userId="S::konpaz.341@edu.erzeszow.pl::7f4f2efe-dc9d-41ef-a77f-82ed43c72942" providerId="AD" clId="Web-{B4DEB273-7B9C-6835-A11B-116E7AA88DA9}" dt="2020-11-16T17:05:05.600" v="319"/>
      <pc:docMkLst>
        <pc:docMk/>
      </pc:docMkLst>
      <pc:sldChg chg="modSp">
        <pc:chgData name="Konrad Pazdan" userId="S::konpaz.341@edu.erzeszow.pl::7f4f2efe-dc9d-41ef-a77f-82ed43c72942" providerId="AD" clId="Web-{B4DEB273-7B9C-6835-A11B-116E7AA88DA9}" dt="2020-11-16T16:18:12.074" v="6" actId="20577"/>
        <pc:sldMkLst>
          <pc:docMk/>
          <pc:sldMk cId="650317164" sldId="256"/>
        </pc:sldMkLst>
        <pc:spChg chg="mod">
          <ac:chgData name="Konrad Pazdan" userId="S::konpaz.341@edu.erzeszow.pl::7f4f2efe-dc9d-41ef-a77f-82ed43c72942" providerId="AD" clId="Web-{B4DEB273-7B9C-6835-A11B-116E7AA88DA9}" dt="2020-11-16T16:18:12.074" v="6" actId="20577"/>
          <ac:spMkLst>
            <pc:docMk/>
            <pc:sldMk cId="650317164" sldId="256"/>
            <ac:spMk id="2" creationId="{706BA808-38B7-44FD-8C7C-F18EB498CF49}"/>
          </ac:spMkLst>
        </pc:spChg>
      </pc:sldChg>
      <pc:sldChg chg="modSp">
        <pc:chgData name="Konrad Pazdan" userId="S::konpaz.341@edu.erzeszow.pl::7f4f2efe-dc9d-41ef-a77f-82ed43c72942" providerId="AD" clId="Web-{B4DEB273-7B9C-6835-A11B-116E7AA88DA9}" dt="2020-11-16T16:21:36.311" v="54" actId="20577"/>
        <pc:sldMkLst>
          <pc:docMk/>
          <pc:sldMk cId="3021504832" sldId="259"/>
        </pc:sldMkLst>
        <pc:spChg chg="mod">
          <ac:chgData name="Konrad Pazdan" userId="S::konpaz.341@edu.erzeszow.pl::7f4f2efe-dc9d-41ef-a77f-82ed43c72942" providerId="AD" clId="Web-{B4DEB273-7B9C-6835-A11B-116E7AA88DA9}" dt="2020-11-16T16:21:36.311" v="54" actId="20577"/>
          <ac:spMkLst>
            <pc:docMk/>
            <pc:sldMk cId="3021504832" sldId="259"/>
            <ac:spMk id="3" creationId="{54CE0485-3C6B-467A-B288-C09DE2942C89}"/>
          </ac:spMkLst>
        </pc:spChg>
      </pc:sldChg>
      <pc:sldChg chg="modSp">
        <pc:chgData name="Konrad Pazdan" userId="S::konpaz.341@edu.erzeszow.pl::7f4f2efe-dc9d-41ef-a77f-82ed43c72942" providerId="AD" clId="Web-{B4DEB273-7B9C-6835-A11B-116E7AA88DA9}" dt="2020-11-16T16:27:10.988" v="82" actId="20577"/>
        <pc:sldMkLst>
          <pc:docMk/>
          <pc:sldMk cId="3076678618" sldId="260"/>
        </pc:sldMkLst>
        <pc:spChg chg="mod">
          <ac:chgData name="Konrad Pazdan" userId="S::konpaz.341@edu.erzeszow.pl::7f4f2efe-dc9d-41ef-a77f-82ed43c72942" providerId="AD" clId="Web-{B4DEB273-7B9C-6835-A11B-116E7AA88DA9}" dt="2020-11-16T16:27:10.988" v="82" actId="20577"/>
          <ac:spMkLst>
            <pc:docMk/>
            <pc:sldMk cId="3076678618" sldId="260"/>
            <ac:spMk id="3" creationId="{79B4E233-2D81-48C2-87F9-FDE0DAFAEE49}"/>
          </ac:spMkLst>
        </pc:spChg>
        <pc:picChg chg="mod">
          <ac:chgData name="Konrad Pazdan" userId="S::konpaz.341@edu.erzeszow.pl::7f4f2efe-dc9d-41ef-a77f-82ed43c72942" providerId="AD" clId="Web-{B4DEB273-7B9C-6835-A11B-116E7AA88DA9}" dt="2020-11-16T16:22:35.594" v="56" actId="14100"/>
          <ac:picMkLst>
            <pc:docMk/>
            <pc:sldMk cId="3076678618" sldId="260"/>
            <ac:picMk id="4" creationId="{B69727E3-B60D-4D86-B7E2-77D8765BF366}"/>
          </ac:picMkLst>
        </pc:picChg>
        <pc:picChg chg="mod">
          <ac:chgData name="Konrad Pazdan" userId="S::konpaz.341@edu.erzeszow.pl::7f4f2efe-dc9d-41ef-a77f-82ed43c72942" providerId="AD" clId="Web-{B4DEB273-7B9C-6835-A11B-116E7AA88DA9}" dt="2020-11-16T16:22:42" v="57" actId="14100"/>
          <ac:picMkLst>
            <pc:docMk/>
            <pc:sldMk cId="3076678618" sldId="260"/>
            <ac:picMk id="10" creationId="{0C91CBC4-29FB-40B2-AB22-8184A42936DD}"/>
          </ac:picMkLst>
        </pc:picChg>
      </pc:sldChg>
      <pc:sldChg chg="modSp">
        <pc:chgData name="Konrad Pazdan" userId="S::konpaz.341@edu.erzeszow.pl::7f4f2efe-dc9d-41ef-a77f-82ed43c72942" providerId="AD" clId="Web-{B4DEB273-7B9C-6835-A11B-116E7AA88DA9}" dt="2020-11-16T16:20:17.638" v="38" actId="20577"/>
        <pc:sldMkLst>
          <pc:docMk/>
          <pc:sldMk cId="953589802" sldId="261"/>
        </pc:sldMkLst>
        <pc:spChg chg="mod">
          <ac:chgData name="Konrad Pazdan" userId="S::konpaz.341@edu.erzeszow.pl::7f4f2efe-dc9d-41ef-a77f-82ed43c72942" providerId="AD" clId="Web-{B4DEB273-7B9C-6835-A11B-116E7AA88DA9}" dt="2020-11-16T16:20:17.638" v="38" actId="20577"/>
          <ac:spMkLst>
            <pc:docMk/>
            <pc:sldMk cId="953589802" sldId="261"/>
            <ac:spMk id="3" creationId="{DD59AC46-9F13-4650-9941-369F62963992}"/>
          </ac:spMkLst>
        </pc:spChg>
      </pc:sldChg>
      <pc:sldChg chg="addSp delSp modSp">
        <pc:chgData name="Konrad Pazdan" userId="S::konpaz.341@edu.erzeszow.pl::7f4f2efe-dc9d-41ef-a77f-82ed43c72942" providerId="AD" clId="Web-{B4DEB273-7B9C-6835-A11B-116E7AA88DA9}" dt="2020-11-16T17:05:05.600" v="319"/>
        <pc:sldMkLst>
          <pc:docMk/>
          <pc:sldMk cId="303704107" sldId="262"/>
        </pc:sldMkLst>
        <pc:spChg chg="mod">
          <ac:chgData name="Konrad Pazdan" userId="S::konpaz.341@edu.erzeszow.pl::7f4f2efe-dc9d-41ef-a77f-82ed43c72942" providerId="AD" clId="Web-{B4DEB273-7B9C-6835-A11B-116E7AA88DA9}" dt="2020-11-16T17:05:05.600" v="319"/>
          <ac:spMkLst>
            <pc:docMk/>
            <pc:sldMk cId="303704107" sldId="262"/>
            <ac:spMk id="3" creationId="{D75E8A3C-5016-4491-ACEB-01A1CB6E5BD5}"/>
          </ac:spMkLst>
        </pc:spChg>
        <pc:spChg chg="del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20" creationId="{DA0761AF-8E1F-4C80-9F9A-52E58FFD766C}"/>
          </ac:spMkLst>
        </pc:spChg>
        <pc:spChg chg="del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22" creationId="{5828FA75-1A7F-41C1-B014-C968E07BB707}"/>
          </ac:spMkLst>
        </pc:spChg>
        <pc:spChg chg="del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24" creationId="{5E9FC466-D850-4611-9EB8-C0E36A127A10}"/>
          </ac:spMkLst>
        </pc:spChg>
        <pc:spChg chg="del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28" creationId="{5DF4073D-003B-4CD7-B8D0-D9702A12A74D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33" creationId="{DA0761AF-8E1F-4C80-9F9A-52E58FFD766C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35" creationId="{5828FA75-1A7F-41C1-B014-C968E07BB707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37" creationId="{5E9FC466-D850-4611-9EB8-C0E36A127A10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4:38.943" v="313"/>
          <ac:spMkLst>
            <pc:docMk/>
            <pc:sldMk cId="303704107" sldId="262"/>
            <ac:spMk id="41" creationId="{5DF4073D-003B-4CD7-B8D0-D9702A12A74D}"/>
          </ac:spMkLst>
        </pc:spChg>
        <pc:picChg chg="add mod ord">
          <ac:chgData name="Konrad Pazdan" userId="S::konpaz.341@edu.erzeszow.pl::7f4f2efe-dc9d-41ef-a77f-82ed43c72942" providerId="AD" clId="Web-{B4DEB273-7B9C-6835-A11B-116E7AA88DA9}" dt="2020-11-16T17:04:38.943" v="313"/>
          <ac:picMkLst>
            <pc:docMk/>
            <pc:sldMk cId="303704107" sldId="262"/>
            <ac:picMk id="2" creationId="{09270F72-3261-4332-ADE7-399A9D455153}"/>
          </ac:picMkLst>
        </pc:picChg>
        <pc:cxnChg chg="del">
          <ac:chgData name="Konrad Pazdan" userId="S::konpaz.341@edu.erzeszow.pl::7f4f2efe-dc9d-41ef-a77f-82ed43c72942" providerId="AD" clId="Web-{B4DEB273-7B9C-6835-A11B-116E7AA88DA9}" dt="2020-11-16T17:04:38.943" v="313"/>
          <ac:cxnSpMkLst>
            <pc:docMk/>
            <pc:sldMk cId="303704107" sldId="262"/>
            <ac:cxnSpMk id="26" creationId="{7EFA052A-5366-46B7-A1E3-A8633C968EB7}"/>
          </ac:cxnSpMkLst>
        </pc:cxnChg>
        <pc:cxnChg chg="add">
          <ac:chgData name="Konrad Pazdan" userId="S::konpaz.341@edu.erzeszow.pl::7f4f2efe-dc9d-41ef-a77f-82ed43c72942" providerId="AD" clId="Web-{B4DEB273-7B9C-6835-A11B-116E7AA88DA9}" dt="2020-11-16T17:04:38.943" v="313"/>
          <ac:cxnSpMkLst>
            <pc:docMk/>
            <pc:sldMk cId="303704107" sldId="262"/>
            <ac:cxnSpMk id="39" creationId="{7EFA052A-5366-46B7-A1E3-A8633C968EB7}"/>
          </ac:cxnSpMkLst>
        </pc:cxnChg>
      </pc:sldChg>
      <pc:sldChg chg="addSp delSp modSp">
        <pc:chgData name="Konrad Pazdan" userId="S::konpaz.341@edu.erzeszow.pl::7f4f2efe-dc9d-41ef-a77f-82ed43c72942" providerId="AD" clId="Web-{B4DEB273-7B9C-6835-A11B-116E7AA88DA9}" dt="2020-11-16T17:03:49.537" v="311" actId="14100"/>
        <pc:sldMkLst>
          <pc:docMk/>
          <pc:sldMk cId="1439558747" sldId="263"/>
        </pc:sldMkLst>
        <pc:spChg chg="mod">
          <ac:chgData name="Konrad Pazdan" userId="S::konpaz.341@edu.erzeszow.pl::7f4f2efe-dc9d-41ef-a77f-82ed43c72942" providerId="AD" clId="Web-{B4DEB273-7B9C-6835-A11B-116E7AA88DA9}" dt="2020-11-16T17:03:49.537" v="311" actId="14100"/>
          <ac:spMkLst>
            <pc:docMk/>
            <pc:sldMk cId="1439558747" sldId="263"/>
            <ac:spMk id="3" creationId="{8E303C8C-5D8D-45F2-A3EA-898D27D4E0FA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53" v="131"/>
          <ac:spMkLst>
            <pc:docMk/>
            <pc:sldMk cId="1439558747" sldId="263"/>
            <ac:spMk id="78" creationId="{E273CFC6-4BC9-4FFE-8361-FBFE61417A0B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53" v="131"/>
          <ac:spMkLst>
            <pc:docMk/>
            <pc:sldMk cId="1439558747" sldId="263"/>
            <ac:spMk id="80" creationId="{C48CB8C7-4970-4395-A8AB-5D3774D91A0A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53" v="131"/>
          <ac:spMkLst>
            <pc:docMk/>
            <pc:sldMk cId="1439558747" sldId="263"/>
            <ac:spMk id="82" creationId="{9D919DD6-6BB7-45C3-9500-A7448E149B0C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53" v="131"/>
          <ac:spMkLst>
            <pc:docMk/>
            <pc:sldMk cId="1439558747" sldId="263"/>
            <ac:spMk id="84" creationId="{17DD09DE-0DA8-44FF-9FF1-1BE6F302EA46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53" v="131"/>
          <ac:spMkLst>
            <pc:docMk/>
            <pc:sldMk cId="1439558747" sldId="263"/>
            <ac:spMk id="86" creationId="{28ACCB42-777B-4109-A531-8C0A6CD7150C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7:02:49.395" v="301"/>
          <ac:spMkLst>
            <pc:docMk/>
            <pc:sldMk cId="1439558747" sldId="263"/>
            <ac:spMk id="88" creationId="{CD5D3CE8-6534-4899-B698-BB3C6848EC43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38" v="130"/>
          <ac:spMkLst>
            <pc:docMk/>
            <pc:sldMk cId="1439558747" sldId="263"/>
            <ac:spMk id="91" creationId="{9D3A9E89-033E-4C4A-8C41-416DABFFD307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38" v="130"/>
          <ac:spMkLst>
            <pc:docMk/>
            <pc:sldMk cId="1439558747" sldId="263"/>
            <ac:spMk id="93" creationId="{86293361-111E-427D-8E5B-256944AC8395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2:49.395" v="301"/>
          <ac:spMkLst>
            <pc:docMk/>
            <pc:sldMk cId="1439558747" sldId="263"/>
            <ac:spMk id="105" creationId="{D4993743-B10A-433C-9996-3035D2C3ABC6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2:49.395" v="301"/>
          <ac:spMkLst>
            <pc:docMk/>
            <pc:sldMk cId="1439558747" sldId="263"/>
            <ac:spMk id="107" creationId="{BB3B8946-A0AA-42D4-8A24-639DC6EA170E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2:49.395" v="301"/>
          <ac:spMkLst>
            <pc:docMk/>
            <pc:sldMk cId="1439558747" sldId="263"/>
            <ac:spMk id="109" creationId="{AB1038E6-06EF-4DCB-B52E-D3825C50F7C6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2:49.395" v="301"/>
          <ac:spMkLst>
            <pc:docMk/>
            <pc:sldMk cId="1439558747" sldId="263"/>
            <ac:spMk id="111" creationId="{5C7EF35C-8B7D-4026-8F09-8B2B2250579B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2:49.395" v="301"/>
          <ac:spMkLst>
            <pc:docMk/>
            <pc:sldMk cId="1439558747" sldId="263"/>
            <ac:spMk id="113" creationId="{5F24A71D-C0A9-49AC-B2D1-5A9EA2BD383E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7:02:49.395" v="301"/>
          <ac:spMkLst>
            <pc:docMk/>
            <pc:sldMk cId="1439558747" sldId="263"/>
            <ac:spMk id="115" creationId="{14280C55-570C-4284-9850-B2BA33DB6726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0:43.938" v="130"/>
          <ac:spMkLst>
            <pc:docMk/>
            <pc:sldMk cId="1439558747" sldId="263"/>
            <ac:spMk id="117" creationId="{78907291-9D6D-4740-81DB-441477BCA279}"/>
          </ac:spMkLst>
        </pc:spChg>
        <pc:grpChg chg="add del">
          <ac:chgData name="Konrad Pazdan" userId="S::konpaz.341@edu.erzeszow.pl::7f4f2efe-dc9d-41ef-a77f-82ed43c72942" providerId="AD" clId="Web-{B4DEB273-7B9C-6835-A11B-116E7AA88DA9}" dt="2020-11-16T17:02:49.395" v="301"/>
          <ac:grpSpMkLst>
            <pc:docMk/>
            <pc:sldMk cId="1439558747" sldId="263"/>
            <ac:grpSpMk id="89" creationId="{6C313485-7BF2-43EA-9239-5BAA3034392D}"/>
          </ac:grpSpMkLst>
        </pc:grpChg>
        <pc:grpChg chg="add del">
          <ac:chgData name="Konrad Pazdan" userId="S::konpaz.341@edu.erzeszow.pl::7f4f2efe-dc9d-41ef-a77f-82ed43c72942" providerId="AD" clId="Web-{B4DEB273-7B9C-6835-A11B-116E7AA88DA9}" dt="2020-11-16T16:40:43.938" v="130"/>
          <ac:grpSpMkLst>
            <pc:docMk/>
            <pc:sldMk cId="1439558747" sldId="263"/>
            <ac:grpSpMk id="95" creationId="{AA1B0023-AE02-498E-AF35-E0BDC77BE425}"/>
          </ac:grpSpMkLst>
        </pc:grpChg>
        <pc:picChg chg="mod ord">
          <ac:chgData name="Konrad Pazdan" userId="S::konpaz.341@edu.erzeszow.pl::7f4f2efe-dc9d-41ef-a77f-82ed43c72942" providerId="AD" clId="Web-{B4DEB273-7B9C-6835-A11B-116E7AA88DA9}" dt="2020-11-16T17:03:06.708" v="304" actId="1076"/>
          <ac:picMkLst>
            <pc:docMk/>
            <pc:sldMk cId="1439558747" sldId="263"/>
            <ac:picMk id="5" creationId="{9EAA679F-3526-4936-A21A-6D1A6DFE6B16}"/>
          </ac:picMkLst>
        </pc:picChg>
        <pc:picChg chg="mod ord">
          <ac:chgData name="Konrad Pazdan" userId="S::konpaz.341@edu.erzeszow.pl::7f4f2efe-dc9d-41ef-a77f-82ed43c72942" providerId="AD" clId="Web-{B4DEB273-7B9C-6835-A11B-116E7AA88DA9}" dt="2020-11-16T17:03:14.442" v="308" actId="14100"/>
          <ac:picMkLst>
            <pc:docMk/>
            <pc:sldMk cId="1439558747" sldId="263"/>
            <ac:picMk id="7" creationId="{8E4FBFD6-E8FB-4D18-8D79-CB3CEA56D90C}"/>
          </ac:picMkLst>
        </pc:picChg>
        <pc:cxnChg chg="add del">
          <ac:chgData name="Konrad Pazdan" userId="S::konpaz.341@edu.erzeszow.pl::7f4f2efe-dc9d-41ef-a77f-82ed43c72942" providerId="AD" clId="Web-{B4DEB273-7B9C-6835-A11B-116E7AA88DA9}" dt="2020-11-16T17:02:49.395" v="301"/>
          <ac:cxnSpMkLst>
            <pc:docMk/>
            <pc:sldMk cId="1439558747" sldId="263"/>
            <ac:cxnSpMk id="100" creationId="{14F95C68-AB6E-4C79-8764-E43667ACD6E6}"/>
          </ac:cxnSpMkLst>
        </pc:cxnChg>
      </pc:sldChg>
      <pc:sldChg chg="modSp">
        <pc:chgData name="Konrad Pazdan" userId="S::konpaz.341@edu.erzeszow.pl::7f4f2efe-dc9d-41ef-a77f-82ed43c72942" providerId="AD" clId="Web-{B4DEB273-7B9C-6835-A11B-116E7AA88DA9}" dt="2020-11-16T16:46:19.662" v="213" actId="20577"/>
        <pc:sldMkLst>
          <pc:docMk/>
          <pc:sldMk cId="676299737" sldId="264"/>
        </pc:sldMkLst>
        <pc:spChg chg="mod">
          <ac:chgData name="Konrad Pazdan" userId="S::konpaz.341@edu.erzeszow.pl::7f4f2efe-dc9d-41ef-a77f-82ed43c72942" providerId="AD" clId="Web-{B4DEB273-7B9C-6835-A11B-116E7AA88DA9}" dt="2020-11-16T16:46:19.662" v="213" actId="20577"/>
          <ac:spMkLst>
            <pc:docMk/>
            <pc:sldMk cId="676299737" sldId="264"/>
            <ac:spMk id="3" creationId="{B7717486-412D-43E0-BA58-E0466F4FE7DA}"/>
          </ac:spMkLst>
        </pc:spChg>
      </pc:sldChg>
      <pc:sldChg chg="addSp delSp modSp">
        <pc:chgData name="Konrad Pazdan" userId="S::konpaz.341@edu.erzeszow.pl::7f4f2efe-dc9d-41ef-a77f-82ed43c72942" providerId="AD" clId="Web-{B4DEB273-7B9C-6835-A11B-116E7AA88DA9}" dt="2020-11-16T16:53:39.512" v="274" actId="1076"/>
        <pc:sldMkLst>
          <pc:docMk/>
          <pc:sldMk cId="1168163043" sldId="265"/>
        </pc:sldMkLst>
        <pc:spChg chg="mod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3" creationId="{5FBD9546-2A1F-4F81-BC31-F9BD92C28D75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98" v="228"/>
          <ac:spMkLst>
            <pc:docMk/>
            <pc:sldMk cId="1168163043" sldId="265"/>
            <ac:spMk id="51" creationId="{B0A19BDA-40B6-4DE7-81A4-6B1F1E40A64B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98" v="228"/>
          <ac:spMkLst>
            <pc:docMk/>
            <pc:sldMk cId="1168163043" sldId="265"/>
            <ac:spMk id="53" creationId="{0A628AD8-1356-4BF5-8A59-3549B2C7C013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98" v="228"/>
          <ac:spMkLst>
            <pc:docMk/>
            <pc:sldMk cId="1168163043" sldId="265"/>
            <ac:spMk id="55" creationId="{9F2E6F73-36C2-4E56-AB0C-4D6936FF5D52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98" v="228"/>
          <ac:spMkLst>
            <pc:docMk/>
            <pc:sldMk cId="1168163043" sldId="265"/>
            <ac:spMk id="57" creationId="{8AA5DD19-98A6-4E28-999C-2C074B9CBFAC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98" v="228"/>
          <ac:spMkLst>
            <pc:docMk/>
            <pc:sldMk cId="1168163043" sldId="265"/>
            <ac:spMk id="59" creationId="{5F24A71D-C0A9-49AC-B2D1-5A9EA2BD383E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98" v="228"/>
          <ac:spMkLst>
            <pc:docMk/>
            <pc:sldMk cId="1168163043" sldId="265"/>
            <ac:spMk id="61" creationId="{99535B11-4A49-4A02-9CB6-3F8A6012892C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63" creationId="{799709F6-819A-4A9B-B299-52B516DA202B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83" v="227"/>
          <ac:spMkLst>
            <pc:docMk/>
            <pc:sldMk cId="1168163043" sldId="265"/>
            <ac:spMk id="66" creationId="{1C77198B-22A0-4205-A2E4-E24577A227BA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83" v="227"/>
          <ac:spMkLst>
            <pc:docMk/>
            <pc:sldMk cId="1168163043" sldId="265"/>
            <ac:spMk id="68" creationId="{19A35E77-CE03-4E92-9287-B397D2D34B4D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83" v="227"/>
          <ac:spMkLst>
            <pc:docMk/>
            <pc:sldMk cId="1168163043" sldId="265"/>
            <ac:spMk id="70" creationId="{967A2DA2-D839-405E-B535-F5154508FB37}"/>
          </ac:spMkLst>
        </pc:spChg>
        <pc:spChg chg="add del">
          <ac:chgData name="Konrad Pazdan" userId="S::konpaz.341@edu.erzeszow.pl::7f4f2efe-dc9d-41ef-a77f-82ed43c72942" providerId="AD" clId="Web-{B4DEB273-7B9C-6835-A11B-116E7AA88DA9}" dt="2020-11-16T16:49:08.383" v="227"/>
          <ac:spMkLst>
            <pc:docMk/>
            <pc:sldMk cId="1168163043" sldId="265"/>
            <ac:spMk id="72" creationId="{4B5BF789-FD4E-4820-AA6B-A10BE210E5C8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78" creationId="{B0A19BDA-40B6-4DE7-81A4-6B1F1E40A64B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80" creationId="{0A628AD8-1356-4BF5-8A59-3549B2C7C013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82" creationId="{9F2E6F73-36C2-4E56-AB0C-4D6936FF5D52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84" creationId="{8AA5DD19-98A6-4E28-999C-2C074B9CBFAC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86" creationId="{5F24A71D-C0A9-49AC-B2D1-5A9EA2BD383E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6:52:55.730" v="267"/>
          <ac:spMkLst>
            <pc:docMk/>
            <pc:sldMk cId="1168163043" sldId="265"/>
            <ac:spMk id="88" creationId="{99535B11-4A49-4A02-9CB6-3F8A6012892C}"/>
          </ac:spMkLst>
        </pc:spChg>
        <pc:grpChg chg="add del">
          <ac:chgData name="Konrad Pazdan" userId="S::konpaz.341@edu.erzeszow.pl::7f4f2efe-dc9d-41ef-a77f-82ed43c72942" providerId="AD" clId="Web-{B4DEB273-7B9C-6835-A11B-116E7AA88DA9}" dt="2020-11-16T16:52:55.730" v="267"/>
          <ac:grpSpMkLst>
            <pc:docMk/>
            <pc:sldMk cId="1168163043" sldId="265"/>
            <ac:grpSpMk id="64" creationId="{DE956BBB-7B91-4BF1-8CC5-4F1F5C3E0947}"/>
          </ac:grpSpMkLst>
        </pc:grpChg>
        <pc:picChg chg="mod">
          <ac:chgData name="Konrad Pazdan" userId="S::konpaz.341@edu.erzeszow.pl::7f4f2efe-dc9d-41ef-a77f-82ed43c72942" providerId="AD" clId="Web-{B4DEB273-7B9C-6835-A11B-116E7AA88DA9}" dt="2020-11-16T16:53:09.683" v="271" actId="1076"/>
          <ac:picMkLst>
            <pc:docMk/>
            <pc:sldMk cId="1168163043" sldId="265"/>
            <ac:picMk id="5" creationId="{1DE86824-B1EE-41AB-AF30-36384CA6DEBD}"/>
          </ac:picMkLst>
        </pc:picChg>
        <pc:picChg chg="mod ord">
          <ac:chgData name="Konrad Pazdan" userId="S::konpaz.341@edu.erzeszow.pl::7f4f2efe-dc9d-41ef-a77f-82ed43c72942" providerId="AD" clId="Web-{B4DEB273-7B9C-6835-A11B-116E7AA88DA9}" dt="2020-11-16T16:53:39.512" v="274" actId="1076"/>
          <ac:picMkLst>
            <pc:docMk/>
            <pc:sldMk cId="1168163043" sldId="265"/>
            <ac:picMk id="6" creationId="{D5C5D6B1-042C-4D39-AB2F-09E612604D0E}"/>
          </ac:picMkLst>
        </pc:picChg>
        <pc:picChg chg="mod ord">
          <ac:chgData name="Konrad Pazdan" userId="S::konpaz.341@edu.erzeszow.pl::7f4f2efe-dc9d-41ef-a77f-82ed43c72942" providerId="AD" clId="Web-{B4DEB273-7B9C-6835-A11B-116E7AA88DA9}" dt="2020-11-16T16:53:04.668" v="269" actId="1076"/>
          <ac:picMkLst>
            <pc:docMk/>
            <pc:sldMk cId="1168163043" sldId="265"/>
            <ac:picMk id="7" creationId="{ABB674CE-16C0-4DD9-98A8-B3D09E709A6B}"/>
          </ac:picMkLst>
        </pc:picChg>
        <pc:cxnChg chg="add del">
          <ac:chgData name="Konrad Pazdan" userId="S::konpaz.341@edu.erzeszow.pl::7f4f2efe-dc9d-41ef-a77f-82ed43c72942" providerId="AD" clId="Web-{B4DEB273-7B9C-6835-A11B-116E7AA88DA9}" dt="2020-11-16T16:49:08.383" v="227"/>
          <ac:cxnSpMkLst>
            <pc:docMk/>
            <pc:sldMk cId="1168163043" sldId="265"/>
            <ac:cxnSpMk id="74" creationId="{60D18ED8-2F35-4D33-9DC6-1D564B0BEE3C}"/>
          </ac:cxnSpMkLst>
        </pc:cxnChg>
        <pc:cxnChg chg="add del">
          <ac:chgData name="Konrad Pazdan" userId="S::konpaz.341@edu.erzeszow.pl::7f4f2efe-dc9d-41ef-a77f-82ed43c72942" providerId="AD" clId="Web-{B4DEB273-7B9C-6835-A11B-116E7AA88DA9}" dt="2020-11-16T16:49:08.383" v="227"/>
          <ac:cxnSpMkLst>
            <pc:docMk/>
            <pc:sldMk cId="1168163043" sldId="265"/>
            <ac:cxnSpMk id="76" creationId="{DC4CDFF7-59C2-4E97-883E-489B3B78B9C0}"/>
          </ac:cxnSpMkLst>
        </pc:cxnChg>
      </pc:sldChg>
      <pc:sldChg chg="modSp">
        <pc:chgData name="Konrad Pazdan" userId="S::konpaz.341@edu.erzeszow.pl::7f4f2efe-dc9d-41ef-a77f-82ed43c72942" providerId="AD" clId="Web-{B4DEB273-7B9C-6835-A11B-116E7AA88DA9}" dt="2020-11-16T16:54:23.794" v="277" actId="20577"/>
        <pc:sldMkLst>
          <pc:docMk/>
          <pc:sldMk cId="1011629327" sldId="268"/>
        </pc:sldMkLst>
        <pc:spChg chg="mod">
          <ac:chgData name="Konrad Pazdan" userId="S::konpaz.341@edu.erzeszow.pl::7f4f2efe-dc9d-41ef-a77f-82ed43c72942" providerId="AD" clId="Web-{B4DEB273-7B9C-6835-A11B-116E7AA88DA9}" dt="2020-11-16T16:54:23.794" v="277" actId="20577"/>
          <ac:spMkLst>
            <pc:docMk/>
            <pc:sldMk cId="1011629327" sldId="268"/>
            <ac:spMk id="3" creationId="{BF6FD8C5-ADFB-4E00-9768-5D4B4CB6B7F9}"/>
          </ac:spMkLst>
        </pc:spChg>
      </pc:sldChg>
      <pc:sldChg chg="addSp delSp modSp">
        <pc:chgData name="Konrad Pazdan" userId="S::konpaz.341@edu.erzeszow.pl::7f4f2efe-dc9d-41ef-a77f-82ed43c72942" providerId="AD" clId="Web-{B4DEB273-7B9C-6835-A11B-116E7AA88DA9}" dt="2020-11-16T16:58:23.438" v="300" actId="1076"/>
        <pc:sldMkLst>
          <pc:docMk/>
          <pc:sldMk cId="282070882" sldId="269"/>
        </pc:sldMkLst>
        <pc:spChg chg="mod">
          <ac:chgData name="Konrad Pazdan" userId="S::konpaz.341@edu.erzeszow.pl::7f4f2efe-dc9d-41ef-a77f-82ed43c72942" providerId="AD" clId="Web-{B4DEB273-7B9C-6835-A11B-116E7AA88DA9}" dt="2020-11-16T16:57:48.797" v="292" actId="20577"/>
          <ac:spMkLst>
            <pc:docMk/>
            <pc:sldMk cId="282070882" sldId="269"/>
            <ac:spMk id="10" creationId="{DBBDFC2B-24FC-4B88-AB26-ED318231BC0A}"/>
          </ac:spMkLst>
        </pc:spChg>
        <pc:spChg chg="del">
          <ac:chgData name="Konrad Pazdan" userId="S::konpaz.341@edu.erzeszow.pl::7f4f2efe-dc9d-41ef-a77f-82ed43c72942" providerId="AD" clId="Web-{B4DEB273-7B9C-6835-A11B-116E7AA88DA9}" dt="2020-11-16T16:55:55.295" v="278"/>
          <ac:spMkLst>
            <pc:docMk/>
            <pc:sldMk cId="282070882" sldId="269"/>
            <ac:spMk id="59" creationId="{5D630C3D-610E-4E39-A747-02BCA046CE2D}"/>
          </ac:spMkLst>
        </pc:spChg>
        <pc:spChg chg="del">
          <ac:chgData name="Konrad Pazdan" userId="S::konpaz.341@edu.erzeszow.pl::7f4f2efe-dc9d-41ef-a77f-82ed43c72942" providerId="AD" clId="Web-{B4DEB273-7B9C-6835-A11B-116E7AA88DA9}" dt="2020-11-16T16:55:55.295" v="278"/>
          <ac:spMkLst>
            <pc:docMk/>
            <pc:sldMk cId="282070882" sldId="269"/>
            <ac:spMk id="61" creationId="{0431B68F-F684-4ED9-832F-A499979503AF}"/>
          </ac:spMkLst>
        </pc:spChg>
        <pc:spChg chg="del">
          <ac:chgData name="Konrad Pazdan" userId="S::konpaz.341@edu.erzeszow.pl::7f4f2efe-dc9d-41ef-a77f-82ed43c72942" providerId="AD" clId="Web-{B4DEB273-7B9C-6835-A11B-116E7AA88DA9}" dt="2020-11-16T16:55:55.295" v="278"/>
          <ac:spMkLst>
            <pc:docMk/>
            <pc:sldMk cId="282070882" sldId="269"/>
            <ac:spMk id="63" creationId="{16045ACA-ABA7-48A7-9791-39E88C0079B2}"/>
          </ac:spMkLst>
        </pc:spChg>
        <pc:spChg chg="add">
          <ac:chgData name="Konrad Pazdan" userId="S::konpaz.341@edu.erzeszow.pl::7f4f2efe-dc9d-41ef-a77f-82ed43c72942" providerId="AD" clId="Web-{B4DEB273-7B9C-6835-A11B-116E7AA88DA9}" dt="2020-11-16T16:55:55.295" v="278"/>
          <ac:spMkLst>
            <pc:docMk/>
            <pc:sldMk cId="282070882" sldId="269"/>
            <ac:spMk id="68" creationId="{C3CEEA84-2B15-406C-BDC0-872E09BF02B1}"/>
          </ac:spMkLst>
        </pc:spChg>
        <pc:grpChg chg="add">
          <ac:chgData name="Konrad Pazdan" userId="S::konpaz.341@edu.erzeszow.pl::7f4f2efe-dc9d-41ef-a77f-82ed43c72942" providerId="AD" clId="Web-{B4DEB273-7B9C-6835-A11B-116E7AA88DA9}" dt="2020-11-16T16:55:55.295" v="278"/>
          <ac:grpSpMkLst>
            <pc:docMk/>
            <pc:sldMk cId="282070882" sldId="269"/>
            <ac:grpSpMk id="70" creationId="{2B715E4C-8C4D-421A-81B5-03788126C57B}"/>
          </ac:grpSpMkLst>
        </pc:grpChg>
        <pc:picChg chg="mod ord">
          <ac:chgData name="Konrad Pazdan" userId="S::konpaz.341@edu.erzeszow.pl::7f4f2efe-dc9d-41ef-a77f-82ed43c72942" providerId="AD" clId="Web-{B4DEB273-7B9C-6835-A11B-116E7AA88DA9}" dt="2020-11-16T16:58:12.907" v="297" actId="14100"/>
          <ac:picMkLst>
            <pc:docMk/>
            <pc:sldMk cId="282070882" sldId="269"/>
            <ac:picMk id="2" creationId="{329F0C22-3FA2-4689-BC9E-E0C8C11807D6}"/>
          </ac:picMkLst>
        </pc:picChg>
        <pc:picChg chg="mod">
          <ac:chgData name="Konrad Pazdan" userId="S::konpaz.341@edu.erzeszow.pl::7f4f2efe-dc9d-41ef-a77f-82ed43c72942" providerId="AD" clId="Web-{B4DEB273-7B9C-6835-A11B-116E7AA88DA9}" dt="2020-11-16T16:58:03.203" v="295" actId="1076"/>
          <ac:picMkLst>
            <pc:docMk/>
            <pc:sldMk cId="282070882" sldId="269"/>
            <ac:picMk id="3" creationId="{FED1A693-4C21-4A47-B321-1CDFE71A133C}"/>
          </ac:picMkLst>
        </pc:picChg>
        <pc:picChg chg="mod">
          <ac:chgData name="Konrad Pazdan" userId="S::konpaz.341@edu.erzeszow.pl::7f4f2efe-dc9d-41ef-a77f-82ed43c72942" providerId="AD" clId="Web-{B4DEB273-7B9C-6835-A11B-116E7AA88DA9}" dt="2020-11-16T16:58:19.782" v="299" actId="1076"/>
          <ac:picMkLst>
            <pc:docMk/>
            <pc:sldMk cId="282070882" sldId="269"/>
            <ac:picMk id="4" creationId="{69086C18-9D77-4747-9D1F-9779EB1DA8FA}"/>
          </ac:picMkLst>
        </pc:picChg>
        <pc:picChg chg="mod">
          <ac:chgData name="Konrad Pazdan" userId="S::konpaz.341@edu.erzeszow.pl::7f4f2efe-dc9d-41ef-a77f-82ed43c72942" providerId="AD" clId="Web-{B4DEB273-7B9C-6835-A11B-116E7AA88DA9}" dt="2020-11-16T16:58:23.438" v="300" actId="1076"/>
          <ac:picMkLst>
            <pc:docMk/>
            <pc:sldMk cId="282070882" sldId="269"/>
            <ac:picMk id="6" creationId="{483E6CFE-AD68-4D59-A6B2-DF3D6462C2B8}"/>
          </ac:picMkLst>
        </pc:picChg>
        <pc:cxnChg chg="add">
          <ac:chgData name="Konrad Pazdan" userId="S::konpaz.341@edu.erzeszow.pl::7f4f2efe-dc9d-41ef-a77f-82ed43c72942" providerId="AD" clId="Web-{B4DEB273-7B9C-6835-A11B-116E7AA88DA9}" dt="2020-11-16T16:55:55.295" v="278"/>
          <ac:cxnSpMkLst>
            <pc:docMk/>
            <pc:sldMk cId="282070882" sldId="269"/>
            <ac:cxnSpMk id="77" creationId="{87BD2F1A-8881-4A9A-B637-45A4B708D4B5}"/>
          </ac:cxnSpMkLst>
        </pc:cxnChg>
        <pc:cxnChg chg="add">
          <ac:chgData name="Konrad Pazdan" userId="S::konpaz.341@edu.erzeszow.pl::7f4f2efe-dc9d-41ef-a77f-82ed43c72942" providerId="AD" clId="Web-{B4DEB273-7B9C-6835-A11B-116E7AA88DA9}" dt="2020-11-16T16:55:55.295" v="278"/>
          <ac:cxnSpMkLst>
            <pc:docMk/>
            <pc:sldMk cId="282070882" sldId="269"/>
            <ac:cxnSpMk id="79" creationId="{F3B6DCF0-8712-4AB5-B738-40CBF5297221}"/>
          </ac:cxnSpMkLst>
        </pc:cxnChg>
      </pc:sldChg>
    </pc:docChg>
  </pc:docChgLst>
  <pc:docChgLst>
    <pc:chgData name="Konrad Pazdan" userId="S::konpaz.341@edu.erzeszow.pl::7f4f2efe-dc9d-41ef-a77f-82ed43c72942" providerId="AD" clId="Web-{415977A9-5EE7-40BF-8E5B-A73A1C50A0B1}"/>
    <pc:docChg chg="addSld delSld modSld sldOrd addMainMaster delMainMaster">
      <pc:chgData name="Konrad Pazdan" userId="S::konpaz.341@edu.erzeszow.pl::7f4f2efe-dc9d-41ef-a77f-82ed43c72942" providerId="AD" clId="Web-{415977A9-5EE7-40BF-8E5B-A73A1C50A0B1}" dt="2020-11-13T23:06:34.973" v="2154" actId="14100"/>
      <pc:docMkLst>
        <pc:docMk/>
      </pc:docMkLst>
      <pc:sldChg chg="addSp delSp modSp mod modClrScheme chgLayout">
        <pc:chgData name="Konrad Pazdan" userId="S::konpaz.341@edu.erzeszow.pl::7f4f2efe-dc9d-41ef-a77f-82ed43c72942" providerId="AD" clId="Web-{415977A9-5EE7-40BF-8E5B-A73A1C50A0B1}" dt="2020-11-13T18:25:49.592" v="127" actId="14100"/>
        <pc:sldMkLst>
          <pc:docMk/>
          <pc:sldMk cId="650317164" sldId="256"/>
        </pc:sldMkLst>
        <pc:spChg chg="del mod ord">
          <ac:chgData name="Konrad Pazdan" userId="S::konpaz.341@edu.erzeszow.pl::7f4f2efe-dc9d-41ef-a77f-82ed43c72942" providerId="AD" clId="Web-{415977A9-5EE7-40BF-8E5B-A73A1C50A0B1}" dt="2020-11-13T18:21:53.308" v="100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18:23:53.325" v="116" actId="14100"/>
          <ac:spMkLst>
            <pc:docMk/>
            <pc:sldMk cId="650317164" sldId="256"/>
            <ac:spMk id="3" creationId="{00000000-0000-0000-0000-000000000000}"/>
          </ac:spMkLst>
        </pc:spChg>
        <pc:picChg chg="add mod">
          <ac:chgData name="Konrad Pazdan" userId="S::konpaz.341@edu.erzeszow.pl::7f4f2efe-dc9d-41ef-a77f-82ed43c72942" providerId="AD" clId="Web-{415977A9-5EE7-40BF-8E5B-A73A1C50A0B1}" dt="2020-11-13T18:25:49.592" v="127" actId="14100"/>
          <ac:picMkLst>
            <pc:docMk/>
            <pc:sldMk cId="650317164" sldId="256"/>
            <ac:picMk id="4" creationId="{B7BBB8C0-89FF-46E8-8D2C-E69C02454CB5}"/>
          </ac:picMkLst>
        </pc:picChg>
      </pc:sldChg>
      <pc:sldChg chg="delSp modSp mod modClrScheme chgLayout">
        <pc:chgData name="Konrad Pazdan" userId="S::konpaz.341@edu.erzeszow.pl::7f4f2efe-dc9d-41ef-a77f-82ed43c72942" providerId="AD" clId="Web-{415977A9-5EE7-40BF-8E5B-A73A1C50A0B1}" dt="2020-11-13T22:39:53.528" v="2043" actId="14100"/>
        <pc:sldMkLst>
          <pc:docMk/>
          <pc:sldMk cId="85112530" sldId="257"/>
        </pc:sldMkLst>
        <pc:spChg chg="del mod ord">
          <ac:chgData name="Konrad Pazdan" userId="S::konpaz.341@edu.erzeszow.pl::7f4f2efe-dc9d-41ef-a77f-82ed43c72942" providerId="AD" clId="Web-{415977A9-5EE7-40BF-8E5B-A73A1C50A0B1}" dt="2020-11-13T18:59:13.943" v="536"/>
          <ac:spMkLst>
            <pc:docMk/>
            <pc:sldMk cId="85112530" sldId="257"/>
            <ac:spMk id="2" creationId="{3F6EA5EA-7B7F-4028-B332-8B22CB5AAB48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2:39:53.528" v="2043" actId="14100"/>
          <ac:spMkLst>
            <pc:docMk/>
            <pc:sldMk cId="85112530" sldId="257"/>
            <ac:spMk id="3" creationId="{1E402F26-1D34-4ECF-B16B-2FF06CAD19A7}"/>
          </ac:spMkLst>
        </pc:spChg>
      </pc:sldChg>
      <pc:sldChg chg="modSp new del mod ord modClrScheme chgLayout">
        <pc:chgData name="Konrad Pazdan" userId="S::konpaz.341@edu.erzeszow.pl::7f4f2efe-dc9d-41ef-a77f-82ed43c72942" providerId="AD" clId="Web-{415977A9-5EE7-40BF-8E5B-A73A1C50A0B1}" dt="2020-11-13T18:38:41.585" v="267"/>
        <pc:sldMkLst>
          <pc:docMk/>
          <pc:sldMk cId="2892228611" sldId="258"/>
        </pc:sldMkLst>
        <pc:spChg chg="mod ord">
          <ac:chgData name="Konrad Pazdan" userId="S::konpaz.341@edu.erzeszow.pl::7f4f2efe-dc9d-41ef-a77f-82ed43c72942" providerId="AD" clId="Web-{415977A9-5EE7-40BF-8E5B-A73A1C50A0B1}" dt="2020-11-13T18:21:21.714" v="99"/>
          <ac:spMkLst>
            <pc:docMk/>
            <pc:sldMk cId="2892228611" sldId="258"/>
            <ac:spMk id="2" creationId="{68775EA3-0167-435B-B33C-F9297BB3C1D9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18:36:23.131" v="252" actId="20577"/>
          <ac:spMkLst>
            <pc:docMk/>
            <pc:sldMk cId="2892228611" sldId="258"/>
            <ac:spMk id="3" creationId="{9ED5B023-09A8-4B42-B45B-380FA4617989}"/>
          </ac:spMkLst>
        </pc:spChg>
      </pc:sldChg>
      <pc:sldChg chg="addSp delSp modSp new mod ord setBg modClrScheme chgLayout">
        <pc:chgData name="Konrad Pazdan" userId="S::konpaz.341@edu.erzeszow.pl::7f4f2efe-dc9d-41ef-a77f-82ed43c72942" providerId="AD" clId="Web-{415977A9-5EE7-40BF-8E5B-A73A1C50A0B1}" dt="2020-11-13T22:05:28.620" v="1656" actId="14100"/>
        <pc:sldMkLst>
          <pc:docMk/>
          <pc:sldMk cId="3021504832" sldId="259"/>
        </pc:sldMkLst>
        <pc:spChg chg="del mod ord">
          <ac:chgData name="Konrad Pazdan" userId="S::konpaz.341@edu.erzeszow.pl::7f4f2efe-dc9d-41ef-a77f-82ed43c72942" providerId="AD" clId="Web-{415977A9-5EE7-40BF-8E5B-A73A1C50A0B1}" dt="2020-11-13T18:54:05.330" v="421"/>
          <ac:spMkLst>
            <pc:docMk/>
            <pc:sldMk cId="3021504832" sldId="259"/>
            <ac:spMk id="2" creationId="{102B51FD-0A63-410F-9FB9-ABC4E94F8E60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3" creationId="{54CE0485-3C6B-467A-B288-C09DE2942C89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55:07.503" v="426"/>
          <ac:spMkLst>
            <pc:docMk/>
            <pc:sldMk cId="3021504832" sldId="259"/>
            <ac:spMk id="11" creationId="{DA0761AF-8E1F-4C80-9F9A-52E58FFD766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55:07.503" v="426"/>
          <ac:spMkLst>
            <pc:docMk/>
            <pc:sldMk cId="3021504832" sldId="259"/>
            <ac:spMk id="13" creationId="{5828FA75-1A7F-41C1-B014-C968E07BB70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55:07.503" v="426"/>
          <ac:spMkLst>
            <pc:docMk/>
            <pc:sldMk cId="3021504832" sldId="259"/>
            <ac:spMk id="15" creationId="{5E9FC466-D850-4611-9EB8-C0E36A127A10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55:07.503" v="426"/>
          <ac:spMkLst>
            <pc:docMk/>
            <pc:sldMk cId="3021504832" sldId="259"/>
            <ac:spMk id="19" creationId="{5DF4073D-003B-4CD7-B8D0-D9702A12A74D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24" creationId="{BC76A9D0-BC10-422D-B470-AB97D09057EB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26" creationId="{D0446FEB-8296-4C58-A416-FE66BF9333A2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28" creationId="{46967A53-5258-4D52-BF7A-67912198A1F1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30" creationId="{1ABC2BC2-F576-4967-9EDA-93DBDDD8D1C4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32" creationId="{D40BC585-0C70-4BA9-B20C-C4CC686EE786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37" creationId="{E30C5682-3265-4DEA-A13C-738DC5F32693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39" creationId="{5023A827-9CE9-43B0-9AA8-D9907E1DCC31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41" creationId="{E2DECF16-A27C-4077-8122-1C37E710BBEC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05:00.275" v="1653"/>
          <ac:spMkLst>
            <pc:docMk/>
            <pc:sldMk cId="3021504832" sldId="259"/>
            <ac:spMk id="47" creationId="{039294F9-52D0-456B-84DB-0A092BA438DF}"/>
          </ac:spMkLst>
        </pc:spChg>
        <pc:picChg chg="add del mod">
          <ac:chgData name="Konrad Pazdan" userId="S::konpaz.341@edu.erzeszow.pl::7f4f2efe-dc9d-41ef-a77f-82ed43c72942" providerId="AD" clId="Web-{415977A9-5EE7-40BF-8E5B-A73A1C50A0B1}" dt="2020-11-13T18:53:29.439" v="417"/>
          <ac:picMkLst>
            <pc:docMk/>
            <pc:sldMk cId="3021504832" sldId="259"/>
            <ac:picMk id="4" creationId="{AF12A799-47F2-40C3-BE4B-B47779B4F962}"/>
          </ac:picMkLst>
        </pc:picChg>
        <pc:picChg chg="add mod ord">
          <ac:chgData name="Konrad Pazdan" userId="S::konpaz.341@edu.erzeszow.pl::7f4f2efe-dc9d-41ef-a77f-82ed43c72942" providerId="AD" clId="Web-{415977A9-5EE7-40BF-8E5B-A73A1C50A0B1}" dt="2020-11-13T22:05:28.620" v="1656" actId="14100"/>
          <ac:picMkLst>
            <pc:docMk/>
            <pc:sldMk cId="3021504832" sldId="259"/>
            <ac:picMk id="5" creationId="{F5B67870-223C-4460-BC6C-EB1EA742C30E}"/>
          </ac:picMkLst>
        </pc:picChg>
        <pc:picChg chg="add mod ord">
          <ac:chgData name="Konrad Pazdan" userId="S::konpaz.341@edu.erzeszow.pl::7f4f2efe-dc9d-41ef-a77f-82ed43c72942" providerId="AD" clId="Web-{415977A9-5EE7-40BF-8E5B-A73A1C50A0B1}" dt="2020-11-13T22:05:00.275" v="1653"/>
          <ac:picMkLst>
            <pc:docMk/>
            <pc:sldMk cId="3021504832" sldId="259"/>
            <ac:picMk id="6" creationId="{E0762BB9-D440-4B24-A38A-E672FA3692B6}"/>
          </ac:picMkLst>
        </pc:picChg>
        <pc:picChg chg="add mod ord">
          <ac:chgData name="Konrad Pazdan" userId="S::konpaz.341@edu.erzeszow.pl::7f4f2efe-dc9d-41ef-a77f-82ed43c72942" providerId="AD" clId="Web-{415977A9-5EE7-40BF-8E5B-A73A1C50A0B1}" dt="2020-11-13T22:05:20.416" v="1655" actId="1076"/>
          <ac:picMkLst>
            <pc:docMk/>
            <pc:sldMk cId="3021504832" sldId="259"/>
            <ac:picMk id="7" creationId="{1105E52A-90F7-4B3B-AEFC-C32100585198}"/>
          </ac:picMkLst>
        </pc:picChg>
        <pc:cxnChg chg="add del">
          <ac:chgData name="Konrad Pazdan" userId="S::konpaz.341@edu.erzeszow.pl::7f4f2efe-dc9d-41ef-a77f-82ed43c72942" providerId="AD" clId="Web-{415977A9-5EE7-40BF-8E5B-A73A1C50A0B1}" dt="2020-11-13T18:55:07.503" v="426"/>
          <ac:cxnSpMkLst>
            <pc:docMk/>
            <pc:sldMk cId="3021504832" sldId="259"/>
            <ac:cxnSpMk id="17" creationId="{7EFA052A-5366-46B7-A1E3-A8633C968EB7}"/>
          </ac:cxnSpMkLst>
        </pc:cxnChg>
        <pc:cxnChg chg="add">
          <ac:chgData name="Konrad Pazdan" userId="S::konpaz.341@edu.erzeszow.pl::7f4f2efe-dc9d-41ef-a77f-82ed43c72942" providerId="AD" clId="Web-{415977A9-5EE7-40BF-8E5B-A73A1C50A0B1}" dt="2020-11-13T22:05:00.275" v="1653"/>
          <ac:cxnSpMkLst>
            <pc:docMk/>
            <pc:sldMk cId="3021504832" sldId="259"/>
            <ac:cxnSpMk id="43" creationId="{7EFA052A-5366-46B7-A1E3-A8633C968EB7}"/>
          </ac:cxnSpMkLst>
        </pc:cxnChg>
        <pc:cxnChg chg="add">
          <ac:chgData name="Konrad Pazdan" userId="S::konpaz.341@edu.erzeszow.pl::7f4f2efe-dc9d-41ef-a77f-82ed43c72942" providerId="AD" clId="Web-{415977A9-5EE7-40BF-8E5B-A73A1C50A0B1}" dt="2020-11-13T22:05:00.275" v="1653"/>
          <ac:cxnSpMkLst>
            <pc:docMk/>
            <pc:sldMk cId="3021504832" sldId="259"/>
            <ac:cxnSpMk id="45" creationId="{8084A40D-DA85-4B8D-9757-B2AA0D738E65}"/>
          </ac:cxnSpMkLst>
        </pc:cxnChg>
      </pc:sldChg>
      <pc:sldChg chg="addSp delSp modSp new mod setBg modClrScheme chgLayout">
        <pc:chgData name="Konrad Pazdan" userId="S::konpaz.341@edu.erzeszow.pl::7f4f2efe-dc9d-41ef-a77f-82ed43c72942" providerId="AD" clId="Web-{415977A9-5EE7-40BF-8E5B-A73A1C50A0B1}" dt="2020-11-13T23:00:37.277" v="2141" actId="20577"/>
        <pc:sldMkLst>
          <pc:docMk/>
          <pc:sldMk cId="3076678618" sldId="260"/>
        </pc:sldMkLst>
        <pc:spChg chg="del mod ord">
          <ac:chgData name="Konrad Pazdan" userId="S::konpaz.341@edu.erzeszow.pl::7f4f2efe-dc9d-41ef-a77f-82ed43c72942" providerId="AD" clId="Web-{415977A9-5EE7-40BF-8E5B-A73A1C50A0B1}" dt="2020-11-13T20:08:30.929" v="1144"/>
          <ac:spMkLst>
            <pc:docMk/>
            <pc:sldMk cId="3076678618" sldId="260"/>
            <ac:spMk id="2" creationId="{678EB075-FE62-4041-A4B2-48BC6A309497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3:00:37.277" v="2141" actId="20577"/>
          <ac:spMkLst>
            <pc:docMk/>
            <pc:sldMk cId="3076678618" sldId="260"/>
            <ac:spMk id="3" creationId="{79B4E233-2D81-48C2-87F9-FDE0DAFAEE49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29" v="1143"/>
          <ac:spMkLst>
            <pc:docMk/>
            <pc:sldMk cId="3076678618" sldId="260"/>
            <ac:spMk id="9" creationId="{C5E1D13B-3A3C-462E-A6FF-A3D5A3881F31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29" v="1143"/>
          <ac:spMkLst>
            <pc:docMk/>
            <pc:sldMk cId="3076678618" sldId="260"/>
            <ac:spMk id="11" creationId="{B82AB0A7-5ADB-43AA-A85D-9EB9D8BC09D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29" v="1143"/>
          <ac:spMkLst>
            <pc:docMk/>
            <pc:sldMk cId="3076678618" sldId="260"/>
            <ac:spMk id="13" creationId="{94214E17-97F3-4B04-AAE9-03BA148AE969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29" v="1143"/>
          <ac:spMkLst>
            <pc:docMk/>
            <pc:sldMk cId="3076678618" sldId="260"/>
            <ac:spMk id="15" creationId="{EC9D92EA-1FC7-47BC-8749-59CAF27E94C9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02:56.076" v="1376"/>
          <ac:spMkLst>
            <pc:docMk/>
            <pc:sldMk cId="3076678618" sldId="260"/>
            <ac:spMk id="17" creationId="{D4993743-B10A-433C-9996-3035D2C3ABC6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02:56.076" v="1376"/>
          <ac:spMkLst>
            <pc:docMk/>
            <pc:sldMk cId="3076678618" sldId="260"/>
            <ac:spMk id="18" creationId="{BB3B8946-A0AA-42D4-8A24-639DC6EA170E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02:56.076" v="1376"/>
          <ac:spMkLst>
            <pc:docMk/>
            <pc:sldMk cId="3076678618" sldId="260"/>
            <ac:spMk id="19" creationId="{AB1038E6-06EF-4DCB-B52E-D3825C50F7C6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13" v="1142"/>
          <ac:spMkLst>
            <pc:docMk/>
            <pc:sldMk cId="3076678618" sldId="260"/>
            <ac:spMk id="20" creationId="{DA0761AF-8E1F-4C80-9F9A-52E58FFD766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02:56.076" v="1376"/>
          <ac:spMkLst>
            <pc:docMk/>
            <pc:sldMk cId="3076678618" sldId="260"/>
            <ac:spMk id="21" creationId="{5C7EF35C-8B7D-4026-8F09-8B2B2250579B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13" v="1142"/>
          <ac:spMkLst>
            <pc:docMk/>
            <pc:sldMk cId="3076678618" sldId="260"/>
            <ac:spMk id="22" creationId="{5828FA75-1A7F-41C1-B014-C968E07BB70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02:56.076" v="1376"/>
          <ac:spMkLst>
            <pc:docMk/>
            <pc:sldMk cId="3076678618" sldId="260"/>
            <ac:spMk id="23" creationId="{5F24A71D-C0A9-49AC-B2D1-5A9EA2BD383E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13" v="1142"/>
          <ac:spMkLst>
            <pc:docMk/>
            <pc:sldMk cId="3076678618" sldId="260"/>
            <ac:spMk id="24" creationId="{5E9FC466-D850-4611-9EB8-C0E36A127A10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08:23.913" v="1142"/>
          <ac:spMkLst>
            <pc:docMk/>
            <pc:sldMk cId="3076678618" sldId="260"/>
            <ac:spMk id="28" creationId="{5DF4073D-003B-4CD7-B8D0-D9702A12A74D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02:56.076" v="1376"/>
          <ac:spMkLst>
            <pc:docMk/>
            <pc:sldMk cId="3076678618" sldId="260"/>
            <ac:spMk id="30" creationId="{14280C55-570C-4284-9850-B2BA33DB6726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7:06.352" v="2110"/>
          <ac:spMkLst>
            <pc:docMk/>
            <pc:sldMk cId="3076678618" sldId="260"/>
            <ac:spMk id="35" creationId="{F4C0B10B-D2C4-4A54-AFAD-3D27DF88BB3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47" creationId="{D4993743-B10A-433C-9996-3035D2C3ABC6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49" creationId="{BB3B8946-A0AA-42D4-8A24-639DC6EA170E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51" creationId="{AB1038E6-06EF-4DCB-B52E-D3825C50F7C6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53" creationId="{5C7EF35C-8B7D-4026-8F09-8B2B2250579B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55" creationId="{5F24A71D-C0A9-49AC-B2D1-5A9EA2BD383E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57" creationId="{14280C55-570C-4284-9850-B2BA33DB6726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62" creationId="{D4993743-B10A-433C-9996-3035D2C3ABC6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64" creationId="{BB3B8946-A0AA-42D4-8A24-639DC6EA170E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66" creationId="{AB1038E6-06EF-4DCB-B52E-D3825C50F7C6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68" creationId="{5C7EF35C-8B7D-4026-8F09-8B2B2250579B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70" creationId="{5F24A71D-C0A9-49AC-B2D1-5A9EA2BD383E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8:31.353" v="2116"/>
          <ac:spMkLst>
            <pc:docMk/>
            <pc:sldMk cId="3076678618" sldId="260"/>
            <ac:spMk id="72" creationId="{14280C55-570C-4284-9850-B2BA33DB6726}"/>
          </ac:spMkLst>
        </pc:spChg>
        <pc:grpChg chg="add del">
          <ac:chgData name="Konrad Pazdan" userId="S::konpaz.341@edu.erzeszow.pl::7f4f2efe-dc9d-41ef-a77f-82ed43c72942" providerId="AD" clId="Web-{415977A9-5EE7-40BF-8E5B-A73A1C50A0B1}" dt="2020-11-13T22:57:06.352" v="2110"/>
          <ac:grpSpMkLst>
            <pc:docMk/>
            <pc:sldMk cId="3076678618" sldId="260"/>
            <ac:grpSpMk id="37" creationId="{B6BADB90-C74B-40D6-86DC-503F65FCE8DC}"/>
          </ac:grpSpMkLst>
        </pc:grpChg>
        <pc:picChg chg="add del mod ord">
          <ac:chgData name="Konrad Pazdan" userId="S::konpaz.341@edu.erzeszow.pl::7f4f2efe-dc9d-41ef-a77f-82ed43c72942" providerId="AD" clId="Web-{415977A9-5EE7-40BF-8E5B-A73A1C50A0B1}" dt="2020-11-13T20:09:30.273" v="1149"/>
          <ac:picMkLst>
            <pc:docMk/>
            <pc:sldMk cId="3076678618" sldId="260"/>
            <ac:picMk id="4" creationId="{A63A8872-673C-4631-80BB-CE69B5035641}"/>
          </ac:picMkLst>
        </pc:picChg>
        <pc:picChg chg="add del mod ord">
          <ac:chgData name="Konrad Pazdan" userId="S::konpaz.341@edu.erzeszow.pl::7f4f2efe-dc9d-41ef-a77f-82ed43c72942" providerId="AD" clId="Web-{415977A9-5EE7-40BF-8E5B-A73A1C50A0B1}" dt="2020-11-13T20:11:40.478" v="1150"/>
          <ac:picMkLst>
            <pc:docMk/>
            <pc:sldMk cId="3076678618" sldId="260"/>
            <ac:picMk id="5" creationId="{80AF1F17-E5EC-4768-86CD-A78D15E0DABD}"/>
          </ac:picMkLst>
        </pc:picChg>
        <pc:picChg chg="add del mod">
          <ac:chgData name="Konrad Pazdan" userId="S::konpaz.341@edu.erzeszow.pl::7f4f2efe-dc9d-41ef-a77f-82ed43c72942" providerId="AD" clId="Web-{415977A9-5EE7-40BF-8E5B-A73A1C50A0B1}" dt="2020-11-13T21:03:24.733" v="1378"/>
          <ac:picMkLst>
            <pc:docMk/>
            <pc:sldMk cId="3076678618" sldId="260"/>
            <ac:picMk id="6" creationId="{3E482EFC-4E84-40B3-85B1-A876C4960E74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2:58:43.338" v="2119" actId="14100"/>
          <ac:picMkLst>
            <pc:docMk/>
            <pc:sldMk cId="3076678618" sldId="260"/>
            <ac:picMk id="7" creationId="{34EBE562-73FE-4714-9A7F-42904A27B37A}"/>
          </ac:picMkLst>
        </pc:picChg>
        <pc:picChg chg="add del mod">
          <ac:chgData name="Konrad Pazdan" userId="S::konpaz.341@edu.erzeszow.pl::7f4f2efe-dc9d-41ef-a77f-82ed43c72942" providerId="AD" clId="Web-{415977A9-5EE7-40BF-8E5B-A73A1C50A0B1}" dt="2020-11-13T22:58:18.322" v="2114"/>
          <ac:picMkLst>
            <pc:docMk/>
            <pc:sldMk cId="3076678618" sldId="260"/>
            <ac:picMk id="8" creationId="{A2F07D2A-8666-4C8C-90C0-57D236CAB4FD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2:58:31.353" v="2116"/>
          <ac:picMkLst>
            <pc:docMk/>
            <pc:sldMk cId="3076678618" sldId="260"/>
            <ac:picMk id="10" creationId="{0C91CBC4-29FB-40B2-AB22-8184A42936DD}"/>
          </ac:picMkLst>
        </pc:picChg>
        <pc:cxnChg chg="add del">
          <ac:chgData name="Konrad Pazdan" userId="S::konpaz.341@edu.erzeszow.pl::7f4f2efe-dc9d-41ef-a77f-82ed43c72942" providerId="AD" clId="Web-{415977A9-5EE7-40BF-8E5B-A73A1C50A0B1}" dt="2020-11-13T20:08:23.913" v="1142"/>
          <ac:cxnSpMkLst>
            <pc:docMk/>
            <pc:sldMk cId="3076678618" sldId="260"/>
            <ac:cxnSpMk id="26" creationId="{7EFA052A-5366-46B7-A1E3-A8633C968EB7}"/>
          </ac:cxnSpMkLst>
        </pc:cxnChg>
      </pc:sldChg>
      <pc:sldChg chg="addSp delSp modSp new mod ord setBg modClrScheme delDesignElem chgLayout">
        <pc:chgData name="Konrad Pazdan" userId="S::konpaz.341@edu.erzeszow.pl::7f4f2efe-dc9d-41ef-a77f-82ed43c72942" providerId="AD" clId="Web-{415977A9-5EE7-40BF-8E5B-A73A1C50A0B1}" dt="2020-11-13T22:09:19.591" v="1725" actId="20577"/>
        <pc:sldMkLst>
          <pc:docMk/>
          <pc:sldMk cId="953589802" sldId="261"/>
        </pc:sldMkLst>
        <pc:spChg chg="del mod ord">
          <ac:chgData name="Konrad Pazdan" userId="S::konpaz.341@edu.erzeszow.pl::7f4f2efe-dc9d-41ef-a77f-82ed43c72942" providerId="AD" clId="Web-{415977A9-5EE7-40BF-8E5B-A73A1C50A0B1}" dt="2020-11-13T19:01:26.164" v="555"/>
          <ac:spMkLst>
            <pc:docMk/>
            <pc:sldMk cId="953589802" sldId="261"/>
            <ac:spMk id="2" creationId="{A9747825-82EA-4F24-A319-7CEE5A191B4D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2:09:19.591" v="1725" actId="20577"/>
          <ac:spMkLst>
            <pc:docMk/>
            <pc:sldMk cId="953589802" sldId="261"/>
            <ac:spMk id="3" creationId="{DD59AC46-9F13-4650-9941-369F62963992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53" v="97"/>
          <ac:spMkLst>
            <pc:docMk/>
            <pc:sldMk cId="953589802" sldId="261"/>
            <ac:spMk id="9" creationId="{A44CB4EE-83AD-4C56-872E-1E3F03E706BB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5:58.597" v="1607"/>
          <ac:spMkLst>
            <pc:docMk/>
            <pc:sldMk cId="953589802" sldId="261"/>
            <ac:spMk id="10" creationId="{A9029686-459F-45FA-8D51-079DE7AA29E8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53" v="97"/>
          <ac:spMkLst>
            <pc:docMk/>
            <pc:sldMk cId="953589802" sldId="261"/>
            <ac:spMk id="11" creationId="{9255E12D-D5B1-4FC4-8749-10718896074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53" v="97"/>
          <ac:spMkLst>
            <pc:docMk/>
            <pc:sldMk cId="953589802" sldId="261"/>
            <ac:spMk id="13" creationId="{9B20A794-0515-443F-9764-44A6569EC318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5:58.597" v="1607"/>
          <ac:spMkLst>
            <pc:docMk/>
            <pc:sldMk cId="953589802" sldId="261"/>
            <ac:spMk id="14" creationId="{A6D93E5B-E6D4-4BE7-9A01-4843AC2FDF5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53" v="97"/>
          <ac:spMkLst>
            <pc:docMk/>
            <pc:sldMk cId="953589802" sldId="261"/>
            <ac:spMk id="15" creationId="{A9CE15CA-2228-4197-93B9-E41A1DC42D51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5:58.597" v="1607"/>
          <ac:spMkLst>
            <pc:docMk/>
            <pc:sldMk cId="953589802" sldId="261"/>
            <ac:spMk id="16" creationId="{90EC5862-F875-4BEE-97FA-84C7D99D89C6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20:25.307" v="98"/>
          <ac:spMkLst>
            <pc:docMk/>
            <pc:sldMk cId="953589802" sldId="261"/>
            <ac:spMk id="17" creationId="{91F32EBA-ED97-466E-8CFA-8382584155D0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5:58.597" v="1607"/>
          <ac:spMkLst>
            <pc:docMk/>
            <pc:sldMk cId="953589802" sldId="261"/>
            <ac:spMk id="18" creationId="{01B7939E-80F8-471D-B445-BAC41D913DB4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38" v="96"/>
          <ac:spMkLst>
            <pc:docMk/>
            <pc:sldMk cId="953589802" sldId="261"/>
            <ac:spMk id="20" creationId="{B430338F-E2FD-4573-B0B7-E2EB12CC9241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38" v="96"/>
          <ac:spMkLst>
            <pc:docMk/>
            <pc:sldMk cId="953589802" sldId="261"/>
            <ac:spMk id="22" creationId="{95C8260E-968F-44E8-A823-ABB431311926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38" v="96"/>
          <ac:spMkLst>
            <pc:docMk/>
            <pc:sldMk cId="953589802" sldId="261"/>
            <ac:spMk id="24" creationId="{2C1BBA94-3F40-40AA-8BB9-E69E25E537C1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8:19:51.338" v="96"/>
          <ac:spMkLst>
            <pc:docMk/>
            <pc:sldMk cId="953589802" sldId="261"/>
            <ac:spMk id="26" creationId="{FE43805F-24A6-46A4-B19B-54F28347355C}"/>
          </ac:spMkLst>
        </pc:spChg>
        <pc:picChg chg="add mod ord">
          <ac:chgData name="Konrad Pazdan" userId="S::konpaz.341@edu.erzeszow.pl::7f4f2efe-dc9d-41ef-a77f-82ed43c72942" providerId="AD" clId="Web-{415977A9-5EE7-40BF-8E5B-A73A1C50A0B1}" dt="2020-11-13T21:56:27.754" v="1608" actId="1076"/>
          <ac:picMkLst>
            <pc:docMk/>
            <pc:sldMk cId="953589802" sldId="261"/>
            <ac:picMk id="4" creationId="{EF8B1812-29FD-40AB-A72E-ACF02DA6440E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1:55:58.597" v="1607"/>
          <ac:picMkLst>
            <pc:docMk/>
            <pc:sldMk cId="953589802" sldId="261"/>
            <ac:picMk id="5" creationId="{E6A18D90-B4C6-4BEC-9BA8-C9A524C08891}"/>
          </ac:picMkLst>
        </pc:picChg>
        <pc:cxnChg chg="add">
          <ac:chgData name="Konrad Pazdan" userId="S::konpaz.341@edu.erzeszow.pl::7f4f2efe-dc9d-41ef-a77f-82ed43c72942" providerId="AD" clId="Web-{415977A9-5EE7-40BF-8E5B-A73A1C50A0B1}" dt="2020-11-13T21:55:58.597" v="1607"/>
          <ac:cxnSpMkLst>
            <pc:docMk/>
            <pc:sldMk cId="953589802" sldId="261"/>
            <ac:cxnSpMk id="12" creationId="{60D18ED8-2F35-4D33-9DC6-1D564B0BEE3C}"/>
          </ac:cxnSpMkLst>
        </pc:cxnChg>
      </pc:sldChg>
      <pc:sldChg chg="addSp delSp modSp new mod setBg">
        <pc:chgData name="Konrad Pazdan" userId="S::konpaz.341@edu.erzeszow.pl::7f4f2efe-dc9d-41ef-a77f-82ed43c72942" providerId="AD" clId="Web-{415977A9-5EE7-40BF-8E5B-A73A1C50A0B1}" dt="2020-11-13T20:12:03.384" v="1151"/>
        <pc:sldMkLst>
          <pc:docMk/>
          <pc:sldMk cId="303704107" sldId="262"/>
        </pc:sldMkLst>
        <pc:spChg chg="del">
          <ac:chgData name="Konrad Pazdan" userId="S::konpaz.341@edu.erzeszow.pl::7f4f2efe-dc9d-41ef-a77f-82ed43c72942" providerId="AD" clId="Web-{415977A9-5EE7-40BF-8E5B-A73A1C50A0B1}" dt="2020-11-13T19:19:47.067" v="808"/>
          <ac:spMkLst>
            <pc:docMk/>
            <pc:sldMk cId="303704107" sldId="262"/>
            <ac:spMk id="2" creationId="{07B7DD43-B9E2-4166-899A-F21A0C609491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19:36:37.282" v="962" actId="20577"/>
          <ac:spMkLst>
            <pc:docMk/>
            <pc:sldMk cId="303704107" sldId="262"/>
            <ac:spMk id="3" creationId="{D75E8A3C-5016-4491-ACEB-01A1CB6E5BD5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9" creationId="{A44CB4EE-83AD-4C56-872E-1E3F03E706BB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11" creationId="{9255E12D-D5B1-4FC4-8749-10718896074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13" creationId="{9B20A794-0515-443F-9764-44A6569EC318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15" creationId="{A9CE15CA-2228-4197-93B9-E41A1DC42D51}"/>
          </ac:spMkLst>
        </pc:spChg>
        <pc:spChg chg="add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20" creationId="{DA0761AF-8E1F-4C80-9F9A-52E58FFD766C}"/>
          </ac:spMkLst>
        </pc:spChg>
        <pc:spChg chg="add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22" creationId="{5828FA75-1A7F-41C1-B014-C968E07BB707}"/>
          </ac:spMkLst>
        </pc:spChg>
        <pc:spChg chg="add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24" creationId="{5E9FC466-D850-4611-9EB8-C0E36A127A10}"/>
          </ac:spMkLst>
        </pc:spChg>
        <pc:spChg chg="add">
          <ac:chgData name="Konrad Pazdan" userId="S::konpaz.341@edu.erzeszow.pl::7f4f2efe-dc9d-41ef-a77f-82ed43c72942" providerId="AD" clId="Web-{415977A9-5EE7-40BF-8E5B-A73A1C50A0B1}" dt="2020-11-13T19:35:35.031" v="951"/>
          <ac:spMkLst>
            <pc:docMk/>
            <pc:sldMk cId="303704107" sldId="262"/>
            <ac:spMk id="28" creationId="{5DF4073D-003B-4CD7-B8D0-D9702A12A74D}"/>
          </ac:spMkLst>
        </pc:spChg>
        <pc:picChg chg="add del mod">
          <ac:chgData name="Konrad Pazdan" userId="S::konpaz.341@edu.erzeszow.pl::7f4f2efe-dc9d-41ef-a77f-82ed43c72942" providerId="AD" clId="Web-{415977A9-5EE7-40BF-8E5B-A73A1C50A0B1}" dt="2020-11-13T19:35:20.359" v="949"/>
          <ac:picMkLst>
            <pc:docMk/>
            <pc:sldMk cId="303704107" sldId="262"/>
            <ac:picMk id="4" creationId="{192466FC-C92C-4A84-A41D-5858CDADCD94}"/>
          </ac:picMkLst>
        </pc:picChg>
        <pc:picChg chg="add mod ord">
          <ac:chgData name="Konrad Pazdan" userId="S::konpaz.341@edu.erzeszow.pl::7f4f2efe-dc9d-41ef-a77f-82ed43c72942" providerId="AD" clId="Web-{415977A9-5EE7-40BF-8E5B-A73A1C50A0B1}" dt="2020-11-13T19:35:35.031" v="951"/>
          <ac:picMkLst>
            <pc:docMk/>
            <pc:sldMk cId="303704107" sldId="262"/>
            <ac:picMk id="5" creationId="{57614511-8D2B-4A11-A77B-E649E26BD7BA}"/>
          </ac:picMkLst>
        </pc:picChg>
        <pc:picChg chg="add del mod">
          <ac:chgData name="Konrad Pazdan" userId="S::konpaz.341@edu.erzeszow.pl::7f4f2efe-dc9d-41ef-a77f-82ed43c72942" providerId="AD" clId="Web-{415977A9-5EE7-40BF-8E5B-A73A1C50A0B1}" dt="2020-11-13T20:12:03.384" v="1151"/>
          <ac:picMkLst>
            <pc:docMk/>
            <pc:sldMk cId="303704107" sldId="262"/>
            <ac:picMk id="6" creationId="{FB178618-95AC-449D-9176-FBBFBB3A3AC4}"/>
          </ac:picMkLst>
        </pc:picChg>
        <pc:cxnChg chg="add">
          <ac:chgData name="Konrad Pazdan" userId="S::konpaz.341@edu.erzeszow.pl::7f4f2efe-dc9d-41ef-a77f-82ed43c72942" providerId="AD" clId="Web-{415977A9-5EE7-40BF-8E5B-A73A1C50A0B1}" dt="2020-11-13T19:35:35.031" v="951"/>
          <ac:cxnSpMkLst>
            <pc:docMk/>
            <pc:sldMk cId="303704107" sldId="262"/>
            <ac:cxnSpMk id="26" creationId="{7EFA052A-5366-46B7-A1E3-A8633C968EB7}"/>
          </ac:cxnSpMkLst>
        </pc:cxnChg>
      </pc:sldChg>
      <pc:sldChg chg="addSp delSp modSp add del replId">
        <pc:chgData name="Konrad Pazdan" userId="S::konpaz.341@edu.erzeszow.pl::7f4f2efe-dc9d-41ef-a77f-82ed43c72942" providerId="AD" clId="Web-{415977A9-5EE7-40BF-8E5B-A73A1C50A0B1}" dt="2020-11-13T18:38:17.335" v="266"/>
        <pc:sldMkLst>
          <pc:docMk/>
          <pc:sldMk cId="1711974410" sldId="262"/>
        </pc:sldMkLst>
        <pc:spChg chg="add del mod">
          <ac:chgData name="Konrad Pazdan" userId="S::konpaz.341@edu.erzeszow.pl::7f4f2efe-dc9d-41ef-a77f-82ed43c72942" providerId="AD" clId="Web-{415977A9-5EE7-40BF-8E5B-A73A1C50A0B1}" dt="2020-11-13T18:29:22.766" v="147"/>
          <ac:spMkLst>
            <pc:docMk/>
            <pc:sldMk cId="1711974410" sldId="262"/>
            <ac:spMk id="2" creationId="{C52C083C-A0EF-4C29-A785-E2D2C70EF275}"/>
          </ac:spMkLst>
        </pc:spChg>
        <pc:spChg chg="add mod">
          <ac:chgData name="Konrad Pazdan" userId="S::konpaz.341@edu.erzeszow.pl::7f4f2efe-dc9d-41ef-a77f-82ed43c72942" providerId="AD" clId="Web-{415977A9-5EE7-40BF-8E5B-A73A1C50A0B1}" dt="2020-11-13T18:31:40.393" v="170" actId="1076"/>
          <ac:spMkLst>
            <pc:docMk/>
            <pc:sldMk cId="1711974410" sldId="262"/>
            <ac:spMk id="5" creationId="{3DC0E4F4-6DAB-4807-80D5-683155194D10}"/>
          </ac:spMkLst>
        </pc:spChg>
      </pc:sldChg>
      <pc:sldChg chg="add del replId">
        <pc:chgData name="Konrad Pazdan" userId="S::konpaz.341@edu.erzeszow.pl::7f4f2efe-dc9d-41ef-a77f-82ed43c72942" providerId="AD" clId="Web-{415977A9-5EE7-40BF-8E5B-A73A1C50A0B1}" dt="2020-11-13T18:35:10.036" v="242"/>
        <pc:sldMkLst>
          <pc:docMk/>
          <pc:sldMk cId="392472698" sldId="263"/>
        </pc:sldMkLst>
      </pc:sldChg>
      <pc:sldChg chg="addSp delSp modSp new mod setBg">
        <pc:chgData name="Konrad Pazdan" userId="S::konpaz.341@edu.erzeszow.pl::7f4f2efe-dc9d-41ef-a77f-82ed43c72942" providerId="AD" clId="Web-{415977A9-5EE7-40BF-8E5B-A73A1C50A0B1}" dt="2020-11-13T22:56:46.133" v="2107" actId="20577"/>
        <pc:sldMkLst>
          <pc:docMk/>
          <pc:sldMk cId="1439558747" sldId="263"/>
        </pc:sldMkLst>
        <pc:spChg chg="del mod">
          <ac:chgData name="Konrad Pazdan" userId="S::konpaz.341@edu.erzeszow.pl::7f4f2efe-dc9d-41ef-a77f-82ed43c72942" providerId="AD" clId="Web-{415977A9-5EE7-40BF-8E5B-A73A1C50A0B1}" dt="2020-11-13T19:54:03.497" v="1058"/>
          <ac:spMkLst>
            <pc:docMk/>
            <pc:sldMk cId="1439558747" sldId="263"/>
            <ac:spMk id="2" creationId="{88258663-D8F1-4EA7-A6D4-7EFFC2C6A0A9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2:56:46.133" v="2107" actId="20577"/>
          <ac:spMkLst>
            <pc:docMk/>
            <pc:sldMk cId="1439558747" sldId="263"/>
            <ac:spMk id="3" creationId="{8E303C8C-5D8D-45F2-A3EA-898D27D4E0FA}"/>
          </ac:spMkLst>
        </pc:spChg>
        <pc:spChg chg="add del mod">
          <ac:chgData name="Konrad Pazdan" userId="S::konpaz.341@edu.erzeszow.pl::7f4f2efe-dc9d-41ef-a77f-82ed43c72942" providerId="AD" clId="Web-{415977A9-5EE7-40BF-8E5B-A73A1C50A0B1}" dt="2020-11-13T19:51:56.308" v="969"/>
          <ac:spMkLst>
            <pc:docMk/>
            <pc:sldMk cId="1439558747" sldId="263"/>
            <ac:spMk id="4" creationId="{C8BF4B4D-2188-4307-A909-BA87388FFB55}"/>
          </ac:spMkLst>
        </pc:spChg>
        <pc:spChg chg="add del mod">
          <ac:chgData name="Konrad Pazdan" userId="S::konpaz.341@edu.erzeszow.pl::7f4f2efe-dc9d-41ef-a77f-82ed43c72942" providerId="AD" clId="Web-{415977A9-5EE7-40BF-8E5B-A73A1C50A0B1}" dt="2020-11-13T19:53:21.637" v="1017"/>
          <ac:spMkLst>
            <pc:docMk/>
            <pc:sldMk cId="1439558747" sldId="263"/>
            <ac:spMk id="5" creationId="{16EE773E-C1B7-40AC-9E84-375CD220D10A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6:15.289" v="2079"/>
          <ac:spMkLst>
            <pc:docMk/>
            <pc:sldMk cId="1439558747" sldId="263"/>
            <ac:spMk id="12" creationId="{C5E1D13B-3A3C-462E-A6FF-A3D5A3881F31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6:15.289" v="2079"/>
          <ac:spMkLst>
            <pc:docMk/>
            <pc:sldMk cId="1439558747" sldId="263"/>
            <ac:spMk id="14" creationId="{B82AB0A7-5ADB-43AA-A85D-9EB9D8BC09D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6:15.289" v="2079"/>
          <ac:spMkLst>
            <pc:docMk/>
            <pc:sldMk cId="1439558747" sldId="263"/>
            <ac:spMk id="16" creationId="{94214E17-97F3-4B04-AAE9-03BA148AE969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6:15.289" v="2079"/>
          <ac:spMkLst>
            <pc:docMk/>
            <pc:sldMk cId="1439558747" sldId="263"/>
            <ac:spMk id="18" creationId="{EC9D92EA-1FC7-47BC-8749-59CAF27E94C9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6:15.289" v="2079"/>
          <ac:spMkLst>
            <pc:docMk/>
            <pc:sldMk cId="1439558747" sldId="263"/>
            <ac:spMk id="23" creationId="{911A6C77-6109-4F77-975B-C375615A557E}"/>
          </ac:spMkLst>
        </pc:spChg>
        <pc:grpChg chg="add">
          <ac:chgData name="Konrad Pazdan" userId="S::konpaz.341@edu.erzeszow.pl::7f4f2efe-dc9d-41ef-a77f-82ed43c72942" providerId="AD" clId="Web-{415977A9-5EE7-40BF-8E5B-A73A1C50A0B1}" dt="2020-11-13T22:56:15.289" v="2079"/>
          <ac:grpSpMkLst>
            <pc:docMk/>
            <pc:sldMk cId="1439558747" sldId="263"/>
            <ac:grpSpMk id="25" creationId="{CB343D17-9934-455E-B326-2F39206BA44A}"/>
          </ac:grpSpMkLst>
        </pc:grpChg>
        <pc:picChg chg="add del mod">
          <ac:chgData name="Konrad Pazdan" userId="S::konpaz.341@edu.erzeszow.pl::7f4f2efe-dc9d-41ef-a77f-82ed43c72942" providerId="AD" clId="Web-{415977A9-5EE7-40BF-8E5B-A73A1C50A0B1}" dt="2020-11-13T20:01:34.549" v="1098"/>
          <ac:picMkLst>
            <pc:docMk/>
            <pc:sldMk cId="1439558747" sldId="263"/>
            <ac:picMk id="6" creationId="{EDBC2747-4A80-4583-9213-E3C0AD3FB794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2:56:15.289" v="2079"/>
          <ac:picMkLst>
            <pc:docMk/>
            <pc:sldMk cId="1439558747" sldId="263"/>
            <ac:picMk id="7" creationId="{8E4FBFD6-E8FB-4D18-8D79-CB3CEA56D90C}"/>
          </ac:picMkLst>
        </pc:picChg>
      </pc:sldChg>
      <pc:sldChg chg="addSp delSp modSp new mod setBg">
        <pc:chgData name="Konrad Pazdan" userId="S::konpaz.341@edu.erzeszow.pl::7f4f2efe-dc9d-41ef-a77f-82ed43c72942" providerId="AD" clId="Web-{415977A9-5EE7-40BF-8E5B-A73A1C50A0B1}" dt="2020-11-13T22:54:21.022" v="2078"/>
        <pc:sldMkLst>
          <pc:docMk/>
          <pc:sldMk cId="676299737" sldId="264"/>
        </pc:sldMkLst>
        <pc:spChg chg="del">
          <ac:chgData name="Konrad Pazdan" userId="S::konpaz.341@edu.erzeszow.pl::7f4f2efe-dc9d-41ef-a77f-82ed43c72942" providerId="AD" clId="Web-{415977A9-5EE7-40BF-8E5B-A73A1C50A0B1}" dt="2020-11-13T20:29:18.178" v="1155"/>
          <ac:spMkLst>
            <pc:docMk/>
            <pc:sldMk cId="676299737" sldId="264"/>
            <ac:spMk id="2" creationId="{D8B081F8-AF7C-483A-88B6-1001A9D3EE3E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2:54:21.022" v="2078"/>
          <ac:spMkLst>
            <pc:docMk/>
            <pc:sldMk cId="676299737" sldId="264"/>
            <ac:spMk id="3" creationId="{B7717486-412D-43E0-BA58-E0466F4FE7DA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46:22.736" v="2053"/>
          <ac:spMkLst>
            <pc:docMk/>
            <pc:sldMk cId="676299737" sldId="264"/>
            <ac:spMk id="9" creationId="{911A6C77-6109-4F77-975B-C375615A557E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48:29.425" v="2062"/>
          <ac:spMkLst>
            <pc:docMk/>
            <pc:sldMk cId="676299737" sldId="264"/>
            <ac:spMk id="21" creationId="{AC5782D3-6CED-43A7-BE35-09C48F8091FB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48:29.425" v="2062"/>
          <ac:spMkLst>
            <pc:docMk/>
            <pc:sldMk cId="676299737" sldId="264"/>
            <ac:spMk id="23" creationId="{6721F593-ECD2-4B5B-AAE4-0866A4CDC970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48:29.425" v="2062"/>
          <ac:spMkLst>
            <pc:docMk/>
            <pc:sldMk cId="676299737" sldId="264"/>
            <ac:spMk id="25" creationId="{71DEE99F-D18C-4025-BA3F-CEBF5258ED3D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48:29.425" v="2062"/>
          <ac:spMkLst>
            <pc:docMk/>
            <pc:sldMk cId="676299737" sldId="264"/>
            <ac:spMk id="27" creationId="{976FA5D9-3A7C-4FA7-9BA8-1905D703FD7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48:29.425" v="2062"/>
          <ac:spMkLst>
            <pc:docMk/>
            <pc:sldMk cId="676299737" sldId="264"/>
            <ac:spMk id="29" creationId="{4652D57C-331F-43B8-9C07-69FBA9C0279E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34" creationId="{C5E1D13B-3A3C-462E-A6FF-A3D5A3881F31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36" creationId="{B82AB0A7-5ADB-43AA-A85D-9EB9D8BC09D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38" creationId="{94214E17-97F3-4B04-AAE9-03BA148AE969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40" creationId="{EC9D92EA-1FC7-47BC-8749-59CAF27E94C9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45" creationId="{60E0E4BF-A0A0-407B-B6DF-3FFE66E56C19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47" creationId="{EC539AFD-2CC3-4386-8AD7-0EEC8E973CF4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49" creationId="{50BA16B2-5287-4777-9C67-B9BC3962FC55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3:51.616" v="2074"/>
          <ac:spMkLst>
            <pc:docMk/>
            <pc:sldMk cId="676299737" sldId="264"/>
            <ac:spMk id="51" creationId="{DE349891-3F5B-49B2-B512-5426A3B329D1}"/>
          </ac:spMkLst>
        </pc:spChg>
        <pc:grpChg chg="add del">
          <ac:chgData name="Konrad Pazdan" userId="S::konpaz.341@edu.erzeszow.pl::7f4f2efe-dc9d-41ef-a77f-82ed43c72942" providerId="AD" clId="Web-{415977A9-5EE7-40BF-8E5B-A73A1C50A0B1}" dt="2020-11-13T22:46:22.736" v="2053"/>
          <ac:grpSpMkLst>
            <pc:docMk/>
            <pc:sldMk cId="676299737" sldId="264"/>
            <ac:grpSpMk id="11" creationId="{CB343D17-9934-455E-B326-2F39206BA44A}"/>
          </ac:grpSpMkLst>
        </pc:grpChg>
        <pc:picChg chg="add mod ord">
          <ac:chgData name="Konrad Pazdan" userId="S::konpaz.341@edu.erzeszow.pl::7f4f2efe-dc9d-41ef-a77f-82ed43c72942" providerId="AD" clId="Web-{415977A9-5EE7-40BF-8E5B-A73A1C50A0B1}" dt="2020-11-13T22:53:51.616" v="2074"/>
          <ac:picMkLst>
            <pc:docMk/>
            <pc:sldMk cId="676299737" sldId="264"/>
            <ac:picMk id="4" creationId="{3C67EA63-3053-4A7E-9D7A-29AFE95FCCBF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2:53:51.616" v="2074"/>
          <ac:picMkLst>
            <pc:docMk/>
            <pc:sldMk cId="676299737" sldId="264"/>
            <ac:picMk id="5" creationId="{CD4909B7-795B-4FC5-95E6-6A2679777DD0}"/>
          </ac:picMkLst>
        </pc:picChg>
      </pc:sldChg>
      <pc:sldChg chg="addSp delSp modSp new mod setBg">
        <pc:chgData name="Konrad Pazdan" userId="S::konpaz.341@edu.erzeszow.pl::7f4f2efe-dc9d-41ef-a77f-82ed43c72942" providerId="AD" clId="Web-{415977A9-5EE7-40BF-8E5B-A73A1C50A0B1}" dt="2020-11-13T22:52:58.115" v="2072"/>
        <pc:sldMkLst>
          <pc:docMk/>
          <pc:sldMk cId="1168163043" sldId="265"/>
        </pc:sldMkLst>
        <pc:spChg chg="del">
          <ac:chgData name="Konrad Pazdan" userId="S::konpaz.341@edu.erzeszow.pl::7f4f2efe-dc9d-41ef-a77f-82ed43c72942" providerId="AD" clId="Web-{415977A9-5EE7-40BF-8E5B-A73A1C50A0B1}" dt="2020-11-13T20:31:56.883" v="1172"/>
          <ac:spMkLst>
            <pc:docMk/>
            <pc:sldMk cId="1168163043" sldId="265"/>
            <ac:spMk id="2" creationId="{85116280-0782-4B0C-AE51-8B7157CDDFA8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3" creationId="{5FBD9546-2A1F-4F81-BC31-F9BD92C28D75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50:47.911" v="1353"/>
          <ac:spMkLst>
            <pc:docMk/>
            <pc:sldMk cId="1168163043" sldId="265"/>
            <ac:spMk id="10" creationId="{DA0761AF-8E1F-4C80-9F9A-52E58FFD766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50:47.911" v="1353"/>
          <ac:spMkLst>
            <pc:docMk/>
            <pc:sldMk cId="1168163043" sldId="265"/>
            <ac:spMk id="12" creationId="{5828FA75-1A7F-41C1-B014-C968E07BB70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50:47.911" v="1353"/>
          <ac:spMkLst>
            <pc:docMk/>
            <pc:sldMk cId="1168163043" sldId="265"/>
            <ac:spMk id="14" creationId="{5E9FC466-D850-4611-9EB8-C0E36A127A10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0:50:47.911" v="1353"/>
          <ac:spMkLst>
            <pc:docMk/>
            <pc:sldMk cId="1168163043" sldId="265"/>
            <ac:spMk id="18" creationId="{5DF4073D-003B-4CD7-B8D0-D9702A12A74D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23" creationId="{BC76A9D0-BC10-422D-B470-AB97D09057EB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25" creationId="{D0446FEB-8296-4C58-A416-FE66BF9333A2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27" creationId="{46967A53-5258-4D52-BF7A-67912198A1F1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29" creationId="{1ABC2BC2-F576-4967-9EDA-93DBDDD8D1C4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31" creationId="{D40BC585-0C70-4BA9-B20C-C4CC686EE786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36" creationId="{D4993743-B10A-433C-9996-3035D2C3ABC6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38" creationId="{BB3B8946-A0AA-42D4-8A24-639DC6EA170E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40" creationId="{AB1038E6-06EF-4DCB-B52E-D3825C50F7C6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42" creationId="{5C7EF35C-8B7D-4026-8F09-8B2B2250579B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44" creationId="{5F24A71D-C0A9-49AC-B2D1-5A9EA2BD383E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2:52:58.115" v="2072"/>
          <ac:spMkLst>
            <pc:docMk/>
            <pc:sldMk cId="1168163043" sldId="265"/>
            <ac:spMk id="46" creationId="{14280C55-570C-4284-9850-B2BA33DB6726}"/>
          </ac:spMkLst>
        </pc:spChg>
        <pc:picChg chg="add del mod ord">
          <ac:chgData name="Konrad Pazdan" userId="S::konpaz.341@edu.erzeszow.pl::7f4f2efe-dc9d-41ef-a77f-82ed43c72942" providerId="AD" clId="Web-{415977A9-5EE7-40BF-8E5B-A73A1C50A0B1}" dt="2020-11-13T20:48:16.910" v="1348"/>
          <ac:picMkLst>
            <pc:docMk/>
            <pc:sldMk cId="1168163043" sldId="265"/>
            <ac:picMk id="4" creationId="{17117853-524E-419C-BF66-38D5C5926B26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2:52:58.115" v="2072"/>
          <ac:picMkLst>
            <pc:docMk/>
            <pc:sldMk cId="1168163043" sldId="265"/>
            <ac:picMk id="5" creationId="{76A7111B-4E56-4979-B41C-1C7C48DEEC38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2:52:58.115" v="2072"/>
          <ac:picMkLst>
            <pc:docMk/>
            <pc:sldMk cId="1168163043" sldId="265"/>
            <ac:picMk id="6" creationId="{D5C5D6B1-042C-4D39-AB2F-09E612604D0E}"/>
          </ac:picMkLst>
        </pc:picChg>
        <pc:cxnChg chg="add del">
          <ac:chgData name="Konrad Pazdan" userId="S::konpaz.341@edu.erzeszow.pl::7f4f2efe-dc9d-41ef-a77f-82ed43c72942" providerId="AD" clId="Web-{415977A9-5EE7-40BF-8E5B-A73A1C50A0B1}" dt="2020-11-13T20:50:47.911" v="1353"/>
          <ac:cxnSpMkLst>
            <pc:docMk/>
            <pc:sldMk cId="1168163043" sldId="265"/>
            <ac:cxnSpMk id="16" creationId="{7EFA052A-5366-46B7-A1E3-A8633C968EB7}"/>
          </ac:cxnSpMkLst>
        </pc:cxnChg>
      </pc:sldChg>
      <pc:sldChg chg="addSp delSp modSp new mod setBg">
        <pc:chgData name="Konrad Pazdan" userId="S::konpaz.341@edu.erzeszow.pl::7f4f2efe-dc9d-41ef-a77f-82ed43c72942" providerId="AD" clId="Web-{415977A9-5EE7-40BF-8E5B-A73A1C50A0B1}" dt="2020-11-13T23:06:34.973" v="2154" actId="14100"/>
        <pc:sldMkLst>
          <pc:docMk/>
          <pc:sldMk cId="1367950214" sldId="266"/>
        </pc:sldMkLst>
        <pc:spChg chg="del">
          <ac:chgData name="Konrad Pazdan" userId="S::konpaz.341@edu.erzeszow.pl::7f4f2efe-dc9d-41ef-a77f-82ed43c72942" providerId="AD" clId="Web-{415977A9-5EE7-40BF-8E5B-A73A1C50A0B1}" dt="2020-11-13T20:34:09.884" v="1187"/>
          <ac:spMkLst>
            <pc:docMk/>
            <pc:sldMk cId="1367950214" sldId="266"/>
            <ac:spMk id="2" creationId="{DC6466E2-78F1-4A1A-9C14-B204BF1A0067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3:06:34.973" v="2154" actId="14100"/>
          <ac:spMkLst>
            <pc:docMk/>
            <pc:sldMk cId="1367950214" sldId="266"/>
            <ac:spMk id="3" creationId="{4E9D49FA-125F-48B3-AA18-605237A1751A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3:03:32.513" v="2145"/>
          <ac:spMkLst>
            <pc:docMk/>
            <pc:sldMk cId="1367950214" sldId="266"/>
            <ac:spMk id="10" creationId="{F4C0B10B-D2C4-4A54-AFAD-3D27DF88BB3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3:03:58.014" v="2147"/>
          <ac:spMkLst>
            <pc:docMk/>
            <pc:sldMk cId="1367950214" sldId="266"/>
            <ac:spMk id="22" creationId="{6A1473A6-3F22-483E-8A30-80B9D2B14592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3:03:58.014" v="2147"/>
          <ac:spMkLst>
            <pc:docMk/>
            <pc:sldMk cId="1367950214" sldId="266"/>
            <ac:spMk id="32" creationId="{A44CB4EE-83AD-4C56-872E-1E3F03E706BB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3:03:58.014" v="2147"/>
          <ac:spMkLst>
            <pc:docMk/>
            <pc:sldMk cId="1367950214" sldId="266"/>
            <ac:spMk id="34" creationId="{9255E12D-D5B1-4FC4-8749-107188960747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3:03:58.014" v="2147"/>
          <ac:spMkLst>
            <pc:docMk/>
            <pc:sldMk cId="1367950214" sldId="266"/>
            <ac:spMk id="36" creationId="{9B20A794-0515-443F-9764-44A6569EC318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3:03:58.014" v="2147"/>
          <ac:spMkLst>
            <pc:docMk/>
            <pc:sldMk cId="1367950214" sldId="266"/>
            <ac:spMk id="38" creationId="{A9CE15CA-2228-4197-93B9-E41A1DC42D51}"/>
          </ac:spMkLst>
        </pc:spChg>
        <pc:grpChg chg="add del">
          <ac:chgData name="Konrad Pazdan" userId="S::konpaz.341@edu.erzeszow.pl::7f4f2efe-dc9d-41ef-a77f-82ed43c72942" providerId="AD" clId="Web-{415977A9-5EE7-40BF-8E5B-A73A1C50A0B1}" dt="2020-11-13T23:03:32.513" v="2145"/>
          <ac:grpSpMkLst>
            <pc:docMk/>
            <pc:sldMk cId="1367950214" sldId="266"/>
            <ac:grpSpMk id="12" creationId="{B6BADB90-C74B-40D6-86DC-503F65FCE8DC}"/>
          </ac:grpSpMkLst>
        </pc:grpChg>
        <pc:grpChg chg="add del">
          <ac:chgData name="Konrad Pazdan" userId="S::konpaz.341@edu.erzeszow.pl::7f4f2efe-dc9d-41ef-a77f-82ed43c72942" providerId="AD" clId="Web-{415977A9-5EE7-40BF-8E5B-A73A1C50A0B1}" dt="2020-11-13T23:03:58.014" v="2147"/>
          <ac:grpSpMkLst>
            <pc:docMk/>
            <pc:sldMk cId="1367950214" sldId="266"/>
            <ac:grpSpMk id="24" creationId="{AA1375E3-3E53-4D75-BAB7-E5929BFCB25F}"/>
          </ac:grpSpMkLst>
        </pc:grpChg>
        <pc:picChg chg="add del mod">
          <ac:chgData name="Konrad Pazdan" userId="S::konpaz.341@edu.erzeszow.pl::7f4f2efe-dc9d-41ef-a77f-82ed43c72942" providerId="AD" clId="Web-{415977A9-5EE7-40BF-8E5B-A73A1C50A0B1}" dt="2020-11-13T20:48:33.957" v="1350"/>
          <ac:picMkLst>
            <pc:docMk/>
            <pc:sldMk cId="1367950214" sldId="266"/>
            <ac:picMk id="4" creationId="{AB285239-749C-4477-B33D-AE8288A4353B}"/>
          </ac:picMkLst>
        </pc:picChg>
        <pc:picChg chg="add del mod">
          <ac:chgData name="Konrad Pazdan" userId="S::konpaz.341@edu.erzeszow.pl::7f4f2efe-dc9d-41ef-a77f-82ed43c72942" providerId="AD" clId="Web-{415977A9-5EE7-40BF-8E5B-A73A1C50A0B1}" dt="2020-11-13T23:03:19.826" v="2144"/>
          <ac:picMkLst>
            <pc:docMk/>
            <pc:sldMk cId="1367950214" sldId="266"/>
            <ac:picMk id="5" creationId="{C72C527F-87DE-421C-8A0D-FBF73CD797EC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3:03:58.014" v="2147"/>
          <ac:picMkLst>
            <pc:docMk/>
            <pc:sldMk cId="1367950214" sldId="266"/>
            <ac:picMk id="6" creationId="{A7A07871-6B96-4D74-B495-7806CD4C173B}"/>
          </ac:picMkLst>
        </pc:picChg>
      </pc:sldChg>
      <pc:sldChg chg="addSp delSp modSp new">
        <pc:chgData name="Konrad Pazdan" userId="S::konpaz.341@edu.erzeszow.pl::7f4f2efe-dc9d-41ef-a77f-82ed43c72942" providerId="AD" clId="Web-{415977A9-5EE7-40BF-8E5B-A73A1C50A0B1}" dt="2020-11-13T20:57:35.322" v="1368" actId="20577"/>
        <pc:sldMkLst>
          <pc:docMk/>
          <pc:sldMk cId="790796711" sldId="267"/>
        </pc:sldMkLst>
        <pc:spChg chg="del">
          <ac:chgData name="Konrad Pazdan" userId="S::konpaz.341@edu.erzeszow.pl::7f4f2efe-dc9d-41ef-a77f-82ed43c72942" providerId="AD" clId="Web-{415977A9-5EE7-40BF-8E5B-A73A1C50A0B1}" dt="2020-11-13T20:38:03.715" v="1271"/>
          <ac:spMkLst>
            <pc:docMk/>
            <pc:sldMk cId="790796711" sldId="267"/>
            <ac:spMk id="2" creationId="{4047775D-A800-4131-9160-2CCE952ABC86}"/>
          </ac:spMkLst>
        </pc:spChg>
        <pc:spChg chg="del mod">
          <ac:chgData name="Konrad Pazdan" userId="S::konpaz.341@edu.erzeszow.pl::7f4f2efe-dc9d-41ef-a77f-82ed43c72942" providerId="AD" clId="Web-{415977A9-5EE7-40BF-8E5B-A73A1C50A0B1}" dt="2020-11-13T20:57:21.119" v="1367"/>
          <ac:spMkLst>
            <pc:docMk/>
            <pc:sldMk cId="790796711" sldId="267"/>
            <ac:spMk id="3" creationId="{73F9985D-6589-4B74-9BA9-A3EA8B330F72}"/>
          </ac:spMkLst>
        </pc:spChg>
        <pc:spChg chg="add mod">
          <ac:chgData name="Konrad Pazdan" userId="S::konpaz.341@edu.erzeszow.pl::7f4f2efe-dc9d-41ef-a77f-82ed43c72942" providerId="AD" clId="Web-{415977A9-5EE7-40BF-8E5B-A73A1C50A0B1}" dt="2020-11-13T20:57:35.322" v="1368" actId="20577"/>
          <ac:spMkLst>
            <pc:docMk/>
            <pc:sldMk cId="790796711" sldId="267"/>
            <ac:spMk id="4" creationId="{780481D4-8BD2-4C17-9538-AD79520A88F7}"/>
          </ac:spMkLst>
        </pc:spChg>
      </pc:sldChg>
      <pc:sldChg chg="addSp delSp modSp new mod ord setBg">
        <pc:chgData name="Konrad Pazdan" userId="S::konpaz.341@edu.erzeszow.pl::7f4f2efe-dc9d-41ef-a77f-82ed43c72942" providerId="AD" clId="Web-{415977A9-5EE7-40BF-8E5B-A73A1C50A0B1}" dt="2020-11-13T21:29:35.173" v="1578" actId="20577"/>
        <pc:sldMkLst>
          <pc:docMk/>
          <pc:sldMk cId="1011629327" sldId="268"/>
        </pc:sldMkLst>
        <pc:spChg chg="del">
          <ac:chgData name="Konrad Pazdan" userId="S::konpaz.341@edu.erzeszow.pl::7f4f2efe-dc9d-41ef-a77f-82ed43c72942" providerId="AD" clId="Web-{415977A9-5EE7-40BF-8E5B-A73A1C50A0B1}" dt="2020-11-13T20:57:57.494" v="1374"/>
          <ac:spMkLst>
            <pc:docMk/>
            <pc:sldMk cId="1011629327" sldId="268"/>
            <ac:spMk id="2" creationId="{05F3A530-3D63-4140-A483-6E08503200B5}"/>
          </ac:spMkLst>
        </pc:spChg>
        <pc:spChg chg="mod">
          <ac:chgData name="Konrad Pazdan" userId="S::konpaz.341@edu.erzeszow.pl::7f4f2efe-dc9d-41ef-a77f-82ed43c72942" providerId="AD" clId="Web-{415977A9-5EE7-40BF-8E5B-A73A1C50A0B1}" dt="2020-11-13T21:29:35.173" v="1578" actId="20577"/>
          <ac:spMkLst>
            <pc:docMk/>
            <pc:sldMk cId="1011629327" sldId="268"/>
            <ac:spMk id="3" creationId="{BF6FD8C5-ADFB-4E00-9768-5D4B4CB6B7F9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11" creationId="{1C77198B-22A0-4205-A2E4-E24577A227BA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13" creationId="{19A35E77-CE03-4E92-9287-B397D2D34B4D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15" creationId="{967A2DA2-D839-405E-B535-F5154508FB3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17" creationId="{4B5BF789-FD4E-4820-AA6B-A10BE210E5C8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26" creationId="{1C77198B-22A0-4205-A2E4-E24577A227BA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28" creationId="{19A35E77-CE03-4E92-9287-B397D2D34B4D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30" creationId="{967A2DA2-D839-405E-B535-F5154508FB37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9:03.672" v="1574"/>
          <ac:spMkLst>
            <pc:docMk/>
            <pc:sldMk cId="1011629327" sldId="268"/>
            <ac:spMk id="32" creationId="{4B5BF789-FD4E-4820-AA6B-A10BE210E5C8}"/>
          </ac:spMkLst>
        </pc:spChg>
        <pc:picChg chg="add mod ord">
          <ac:chgData name="Konrad Pazdan" userId="S::konpaz.341@edu.erzeszow.pl::7f4f2efe-dc9d-41ef-a77f-82ed43c72942" providerId="AD" clId="Web-{415977A9-5EE7-40BF-8E5B-A73A1C50A0B1}" dt="2020-11-13T21:29:03.672" v="1574"/>
          <ac:picMkLst>
            <pc:docMk/>
            <pc:sldMk cId="1011629327" sldId="268"/>
            <ac:picMk id="4" creationId="{50395B14-38DD-4061-88FB-143CA362DA9E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1:29:03.672" v="1574"/>
          <ac:picMkLst>
            <pc:docMk/>
            <pc:sldMk cId="1011629327" sldId="268"/>
            <ac:picMk id="5" creationId="{4DD0C4D3-C363-4587-AF18-5E90C391C9EB}"/>
          </ac:picMkLst>
        </pc:picChg>
        <pc:picChg chg="add del mod">
          <ac:chgData name="Konrad Pazdan" userId="S::konpaz.341@edu.erzeszow.pl::7f4f2efe-dc9d-41ef-a77f-82ed43c72942" providerId="AD" clId="Web-{415977A9-5EE7-40BF-8E5B-A73A1C50A0B1}" dt="2020-11-13T21:15:56.413" v="1508"/>
          <ac:picMkLst>
            <pc:docMk/>
            <pc:sldMk cId="1011629327" sldId="268"/>
            <ac:picMk id="6" creationId="{EF7A759A-B4ED-4867-A92F-197A860C1828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1:29:03.672" v="1574"/>
          <ac:picMkLst>
            <pc:docMk/>
            <pc:sldMk cId="1011629327" sldId="268"/>
            <ac:picMk id="7" creationId="{E03744B9-CBCE-47D7-91E4-2AF275FB3D17}"/>
          </ac:picMkLst>
        </pc:picChg>
        <pc:cxnChg chg="add del">
          <ac:chgData name="Konrad Pazdan" userId="S::konpaz.341@edu.erzeszow.pl::7f4f2efe-dc9d-41ef-a77f-82ed43c72942" providerId="AD" clId="Web-{415977A9-5EE7-40BF-8E5B-A73A1C50A0B1}" dt="2020-11-13T21:29:03.672" v="1574"/>
          <ac:cxnSpMkLst>
            <pc:docMk/>
            <pc:sldMk cId="1011629327" sldId="268"/>
            <ac:cxnSpMk id="19" creationId="{60D18ED8-2F35-4D33-9DC6-1D564B0BEE3C}"/>
          </ac:cxnSpMkLst>
        </pc:cxnChg>
        <pc:cxnChg chg="add del">
          <ac:chgData name="Konrad Pazdan" userId="S::konpaz.341@edu.erzeszow.pl::7f4f2efe-dc9d-41ef-a77f-82ed43c72942" providerId="AD" clId="Web-{415977A9-5EE7-40BF-8E5B-A73A1C50A0B1}" dt="2020-11-13T21:29:03.672" v="1574"/>
          <ac:cxnSpMkLst>
            <pc:docMk/>
            <pc:sldMk cId="1011629327" sldId="268"/>
            <ac:cxnSpMk id="21" creationId="{DC4CDFF7-59C2-4E97-883E-489B3B78B9C0}"/>
          </ac:cxnSpMkLst>
        </pc:cxnChg>
        <pc:cxnChg chg="add">
          <ac:chgData name="Konrad Pazdan" userId="S::konpaz.341@edu.erzeszow.pl::7f4f2efe-dc9d-41ef-a77f-82ed43c72942" providerId="AD" clId="Web-{415977A9-5EE7-40BF-8E5B-A73A1C50A0B1}" dt="2020-11-13T21:29:03.672" v="1574"/>
          <ac:cxnSpMkLst>
            <pc:docMk/>
            <pc:sldMk cId="1011629327" sldId="268"/>
            <ac:cxnSpMk id="34" creationId="{60D18ED8-2F35-4D33-9DC6-1D564B0BEE3C}"/>
          </ac:cxnSpMkLst>
        </pc:cxnChg>
        <pc:cxnChg chg="add">
          <ac:chgData name="Konrad Pazdan" userId="S::konpaz.341@edu.erzeszow.pl::7f4f2efe-dc9d-41ef-a77f-82ed43c72942" providerId="AD" clId="Web-{415977A9-5EE7-40BF-8E5B-A73A1C50A0B1}" dt="2020-11-13T21:29:03.672" v="1574"/>
          <ac:cxnSpMkLst>
            <pc:docMk/>
            <pc:sldMk cId="1011629327" sldId="268"/>
            <ac:cxnSpMk id="36" creationId="{DC4CDFF7-59C2-4E97-883E-489B3B78B9C0}"/>
          </ac:cxnSpMkLst>
        </pc:cxnChg>
      </pc:sldChg>
      <pc:sldChg chg="addSp delSp modSp new mod ord setBg">
        <pc:chgData name="Konrad Pazdan" userId="S::konpaz.341@edu.erzeszow.pl::7f4f2efe-dc9d-41ef-a77f-82ed43c72942" providerId="AD" clId="Web-{415977A9-5EE7-40BF-8E5B-A73A1C50A0B1}" dt="2020-11-13T21:57:38.598" v="1611"/>
        <pc:sldMkLst>
          <pc:docMk/>
          <pc:sldMk cId="282070882" sldId="269"/>
        </pc:sldMkLst>
        <pc:spChg chg="mod ord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2" creationId="{AA905779-9FC0-4405-AB6C-2CDF1DB9B0E9}"/>
          </ac:spMkLst>
        </pc:spChg>
        <pc:spChg chg="del">
          <ac:chgData name="Konrad Pazdan" userId="S::konpaz.341@edu.erzeszow.pl::7f4f2efe-dc9d-41ef-a77f-82ed43c72942" providerId="AD" clId="Web-{415977A9-5EE7-40BF-8E5B-A73A1C50A0B1}" dt="2020-11-13T21:17:04.695" v="1511"/>
          <ac:spMkLst>
            <pc:docMk/>
            <pc:sldMk cId="282070882" sldId="269"/>
            <ac:spMk id="3" creationId="{7C7AAB99-98CC-4560-B1A6-30A8944F2B4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8" creationId="{1C77198B-22A0-4205-A2E4-E24577A227BA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9" creationId="{19A35E77-CE03-4E92-9287-B397D2D34B4D}"/>
          </ac:spMkLst>
        </pc:spChg>
        <pc:spChg chg="add mod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10" creationId="{DBBDFC2B-24FC-4B88-AB26-ED318231BC0A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11" creationId="{1E2C94C9-B82A-48C3-BD69-7CBA48A917C8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12" creationId="{967A2DA2-D839-405E-B535-F5154508FB3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13" creationId="{EE9B0D7E-5EE2-44F0-A129-953368F25733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14" creationId="{4B5BF789-FD4E-4820-AA6B-A10BE210E5C8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15" creationId="{9E04B898-55B5-4483-A300-BE9D6E7AC952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17" creationId="{628286B4-69CF-4765-9DED-7789C6E0D1F5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19" creationId="{8CFDBBE2-7020-4686-9592-B4E7B90AB1DC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20" creationId="{DA0761AF-8E1F-4C80-9F9A-52E58FFD766C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21" creationId="{FEA09CC4-70CE-4FB7-A80B-C40038DD2AC7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22" creationId="{5828FA75-1A7F-41C1-B014-C968E07BB70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23" creationId="{DBA34636-6CFB-482C-8C47-97F5BA6D79A2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24" creationId="{5E9FC466-D850-4611-9EB8-C0E36A127A10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57:38.598" v="1611"/>
          <ac:spMkLst>
            <pc:docMk/>
            <pc:sldMk cId="282070882" sldId="269"/>
            <ac:spMk id="28" creationId="{5DF4073D-003B-4CD7-B8D0-D9702A12A74D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48:33.436" v="1604"/>
          <ac:spMkLst>
            <pc:docMk/>
            <pc:sldMk cId="282070882" sldId="269"/>
            <ac:spMk id="31" creationId="{06243D0D-D4F0-4E7A-B17B-CBA0D6F6A4ED}"/>
          </ac:spMkLst>
        </pc:spChg>
        <pc:picChg chg="add mod ord">
          <ac:chgData name="Konrad Pazdan" userId="S::konpaz.341@edu.erzeszow.pl::7f4f2efe-dc9d-41ef-a77f-82ed43c72942" providerId="AD" clId="Web-{415977A9-5EE7-40BF-8E5B-A73A1C50A0B1}" dt="2020-11-13T21:57:38.598" v="1611"/>
          <ac:picMkLst>
            <pc:docMk/>
            <pc:sldMk cId="282070882" sldId="269"/>
            <ac:picMk id="4" creationId="{69086C18-9D77-4747-9D1F-9779EB1DA8FA}"/>
          </ac:picMkLst>
        </pc:picChg>
        <pc:picChg chg="add del mod ord">
          <ac:chgData name="Konrad Pazdan" userId="S::konpaz.341@edu.erzeszow.pl::7f4f2efe-dc9d-41ef-a77f-82ed43c72942" providerId="AD" clId="Web-{415977A9-5EE7-40BF-8E5B-A73A1C50A0B1}" dt="2020-11-13T21:48:56.811" v="1606"/>
          <ac:picMkLst>
            <pc:docMk/>
            <pc:sldMk cId="282070882" sldId="269"/>
            <ac:picMk id="5" creationId="{5A81BD78-AF87-445A-99FA-73726205441B}"/>
          </ac:picMkLst>
        </pc:picChg>
        <pc:picChg chg="add mod ord">
          <ac:chgData name="Konrad Pazdan" userId="S::konpaz.341@edu.erzeszow.pl::7f4f2efe-dc9d-41ef-a77f-82ed43c72942" providerId="AD" clId="Web-{415977A9-5EE7-40BF-8E5B-A73A1C50A0B1}" dt="2020-11-13T21:57:38.598" v="1611"/>
          <ac:picMkLst>
            <pc:docMk/>
            <pc:sldMk cId="282070882" sldId="269"/>
            <ac:picMk id="6" creationId="{483E6CFE-AD68-4D59-A6B2-DF3D6462C2B8}"/>
          </ac:picMkLst>
        </pc:picChg>
        <pc:cxnChg chg="add del">
          <ac:chgData name="Konrad Pazdan" userId="S::konpaz.341@edu.erzeszow.pl::7f4f2efe-dc9d-41ef-a77f-82ed43c72942" providerId="AD" clId="Web-{415977A9-5EE7-40BF-8E5B-A73A1C50A0B1}" dt="2020-11-13T21:57:38.598" v="1611"/>
          <ac:cxnSpMkLst>
            <pc:docMk/>
            <pc:sldMk cId="282070882" sldId="269"/>
            <ac:cxnSpMk id="16" creationId="{60D18ED8-2F35-4D33-9DC6-1D564B0BEE3C}"/>
          </ac:cxnSpMkLst>
        </pc:cxnChg>
        <pc:cxnChg chg="add del">
          <ac:chgData name="Konrad Pazdan" userId="S::konpaz.341@edu.erzeszow.pl::7f4f2efe-dc9d-41ef-a77f-82ed43c72942" providerId="AD" clId="Web-{415977A9-5EE7-40BF-8E5B-A73A1C50A0B1}" dt="2020-11-13T21:57:38.598" v="1611"/>
          <ac:cxnSpMkLst>
            <pc:docMk/>
            <pc:sldMk cId="282070882" sldId="269"/>
            <ac:cxnSpMk id="18" creationId="{DC4CDFF7-59C2-4E97-883E-489B3B78B9C0}"/>
          </ac:cxnSpMkLst>
        </pc:cxnChg>
        <pc:cxnChg chg="add del">
          <ac:chgData name="Konrad Pazdan" userId="S::konpaz.341@edu.erzeszow.pl::7f4f2efe-dc9d-41ef-a77f-82ed43c72942" providerId="AD" clId="Web-{415977A9-5EE7-40BF-8E5B-A73A1C50A0B1}" dt="2020-11-13T21:48:33.436" v="1604"/>
          <ac:cxnSpMkLst>
            <pc:docMk/>
            <pc:sldMk cId="282070882" sldId="269"/>
            <ac:cxnSpMk id="25" creationId="{3B9945C2-BBB6-4DA0-996B-327C8F288E09}"/>
          </ac:cxnSpMkLst>
        </pc:cxnChg>
        <pc:cxnChg chg="add">
          <ac:chgData name="Konrad Pazdan" userId="S::konpaz.341@edu.erzeszow.pl::7f4f2efe-dc9d-41ef-a77f-82ed43c72942" providerId="AD" clId="Web-{415977A9-5EE7-40BF-8E5B-A73A1C50A0B1}" dt="2020-11-13T21:57:38.598" v="1611"/>
          <ac:cxnSpMkLst>
            <pc:docMk/>
            <pc:sldMk cId="282070882" sldId="269"/>
            <ac:cxnSpMk id="26" creationId="{7EFA052A-5366-46B7-A1E3-A8633C968EB7}"/>
          </ac:cxnSpMkLst>
        </pc:cxnChg>
        <pc:cxnChg chg="add del">
          <ac:chgData name="Konrad Pazdan" userId="S::konpaz.341@edu.erzeszow.pl::7f4f2efe-dc9d-41ef-a77f-82ed43c72942" providerId="AD" clId="Web-{415977A9-5EE7-40BF-8E5B-A73A1C50A0B1}" dt="2020-11-13T21:48:33.436" v="1604"/>
          <ac:cxnSpMkLst>
            <pc:docMk/>
            <pc:sldMk cId="282070882" sldId="269"/>
            <ac:cxnSpMk id="27" creationId="{AF9C124B-28DA-40D4-82ED-1C1337841BB6}"/>
          </ac:cxnSpMkLst>
        </pc:cxnChg>
        <pc:cxnChg chg="add del">
          <ac:chgData name="Konrad Pazdan" userId="S::konpaz.341@edu.erzeszow.pl::7f4f2efe-dc9d-41ef-a77f-82ed43c72942" providerId="AD" clId="Web-{415977A9-5EE7-40BF-8E5B-A73A1C50A0B1}" dt="2020-11-13T21:48:33.436" v="1604"/>
          <ac:cxnSpMkLst>
            <pc:docMk/>
            <pc:sldMk cId="282070882" sldId="269"/>
            <ac:cxnSpMk id="29" creationId="{A39FEAF1-2076-4A67-8752-2C1954D1457B}"/>
          </ac:cxnSpMkLst>
        </pc:cxnChg>
      </pc:sldChg>
      <pc:sldChg chg="addSp delSp modSp new mod ord setBg">
        <pc:chgData name="Konrad Pazdan" userId="S::konpaz.341@edu.erzeszow.pl::7f4f2efe-dc9d-41ef-a77f-82ed43c72942" providerId="AD" clId="Web-{415977A9-5EE7-40BF-8E5B-A73A1C50A0B1}" dt="2020-11-13T21:28:24.422" v="1571" actId="20577"/>
        <pc:sldMkLst>
          <pc:docMk/>
          <pc:sldMk cId="3511783698" sldId="270"/>
        </pc:sldMkLst>
        <pc:spChg chg="del">
          <ac:chgData name="Konrad Pazdan" userId="S::konpaz.341@edu.erzeszow.pl::7f4f2efe-dc9d-41ef-a77f-82ed43c72942" providerId="AD" clId="Web-{415977A9-5EE7-40BF-8E5B-A73A1C50A0B1}" dt="2020-11-13T21:20:59.823" v="1523"/>
          <ac:spMkLst>
            <pc:docMk/>
            <pc:sldMk cId="3511783698" sldId="270"/>
            <ac:spMk id="2" creationId="{6D9C86C3-7C29-44E2-97C5-40E5311D86D4}"/>
          </ac:spMkLst>
        </pc:spChg>
        <pc:spChg chg="mod ord">
          <ac:chgData name="Konrad Pazdan" userId="S::konpaz.341@edu.erzeszow.pl::7f4f2efe-dc9d-41ef-a77f-82ed43c72942" providerId="AD" clId="Web-{415977A9-5EE7-40BF-8E5B-A73A1C50A0B1}" dt="2020-11-13T21:28:24.422" v="1571" actId="20577"/>
          <ac:spMkLst>
            <pc:docMk/>
            <pc:sldMk cId="3511783698" sldId="270"/>
            <ac:spMk id="3" creationId="{56E3BDA5-98F4-478D-82F5-644B2AB58913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11" creationId="{1C77198B-22A0-4205-A2E4-E24577A227BA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13" creationId="{19A35E77-CE03-4E92-9287-B397D2D34B4D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15" creationId="{967A2DA2-D839-405E-B535-F5154508FB37}"/>
          </ac:spMkLst>
        </pc:spChg>
        <pc:spChg chg="add del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17" creationId="{4B5BF789-FD4E-4820-AA6B-A10BE210E5C8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26" creationId="{E30C5682-3265-4DEA-A13C-738DC5F32693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28" creationId="{5023A827-9CE9-43B0-9AA8-D9907E1DCC31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30" creationId="{E2DECF16-A27C-4077-8122-1C37E710BBEC}"/>
          </ac:spMkLst>
        </pc:spChg>
        <pc:spChg chg="add">
          <ac:chgData name="Konrad Pazdan" userId="S::konpaz.341@edu.erzeszow.pl::7f4f2efe-dc9d-41ef-a77f-82ed43c72942" providerId="AD" clId="Web-{415977A9-5EE7-40BF-8E5B-A73A1C50A0B1}" dt="2020-11-13T21:25:45.748" v="1547"/>
          <ac:spMkLst>
            <pc:docMk/>
            <pc:sldMk cId="3511783698" sldId="270"/>
            <ac:spMk id="36" creationId="{039294F9-52D0-456B-84DB-0A092BA438DF}"/>
          </ac:spMkLst>
        </pc:spChg>
        <pc:picChg chg="add mod ord">
          <ac:chgData name="Konrad Pazdan" userId="S::konpaz.341@edu.erzeszow.pl::7f4f2efe-dc9d-41ef-a77f-82ed43c72942" providerId="AD" clId="Web-{415977A9-5EE7-40BF-8E5B-A73A1C50A0B1}" dt="2020-11-13T21:25:45.748" v="1547"/>
          <ac:picMkLst>
            <pc:docMk/>
            <pc:sldMk cId="3511783698" sldId="270"/>
            <ac:picMk id="4" creationId="{281ADBDB-ACF3-494A-AF2E-950048D0C72D}"/>
          </ac:picMkLst>
        </pc:picChg>
        <pc:picChg chg="add mod">
          <ac:chgData name="Konrad Pazdan" userId="S::konpaz.341@edu.erzeszow.pl::7f4f2efe-dc9d-41ef-a77f-82ed43c72942" providerId="AD" clId="Web-{415977A9-5EE7-40BF-8E5B-A73A1C50A0B1}" dt="2020-11-13T21:25:45.748" v="1547"/>
          <ac:picMkLst>
            <pc:docMk/>
            <pc:sldMk cId="3511783698" sldId="270"/>
            <ac:picMk id="5" creationId="{7C98D2EA-B57B-4DC3-AFDB-7A7FEF708914}"/>
          </ac:picMkLst>
        </pc:picChg>
        <pc:picChg chg="add mod ord">
          <ac:chgData name="Konrad Pazdan" userId="S::konpaz.341@edu.erzeszow.pl::7f4f2efe-dc9d-41ef-a77f-82ed43c72942" providerId="AD" clId="Web-{415977A9-5EE7-40BF-8E5B-A73A1C50A0B1}" dt="2020-11-13T21:25:45.748" v="1547"/>
          <ac:picMkLst>
            <pc:docMk/>
            <pc:sldMk cId="3511783698" sldId="270"/>
            <ac:picMk id="6" creationId="{633B8E73-B638-4663-AE0B-27DAF7D6D7B7}"/>
          </ac:picMkLst>
        </pc:picChg>
        <pc:cxnChg chg="add del">
          <ac:chgData name="Konrad Pazdan" userId="S::konpaz.341@edu.erzeszow.pl::7f4f2efe-dc9d-41ef-a77f-82ed43c72942" providerId="AD" clId="Web-{415977A9-5EE7-40BF-8E5B-A73A1C50A0B1}" dt="2020-11-13T21:25:45.748" v="1547"/>
          <ac:cxnSpMkLst>
            <pc:docMk/>
            <pc:sldMk cId="3511783698" sldId="270"/>
            <ac:cxnSpMk id="19" creationId="{60D18ED8-2F35-4D33-9DC6-1D564B0BEE3C}"/>
          </ac:cxnSpMkLst>
        </pc:cxnChg>
        <pc:cxnChg chg="add del">
          <ac:chgData name="Konrad Pazdan" userId="S::konpaz.341@edu.erzeszow.pl::7f4f2efe-dc9d-41ef-a77f-82ed43c72942" providerId="AD" clId="Web-{415977A9-5EE7-40BF-8E5B-A73A1C50A0B1}" dt="2020-11-13T21:25:45.748" v="1547"/>
          <ac:cxnSpMkLst>
            <pc:docMk/>
            <pc:sldMk cId="3511783698" sldId="270"/>
            <ac:cxnSpMk id="21" creationId="{DC4CDFF7-59C2-4E97-883E-489B3B78B9C0}"/>
          </ac:cxnSpMkLst>
        </pc:cxnChg>
        <pc:cxnChg chg="add">
          <ac:chgData name="Konrad Pazdan" userId="S::konpaz.341@edu.erzeszow.pl::7f4f2efe-dc9d-41ef-a77f-82ed43c72942" providerId="AD" clId="Web-{415977A9-5EE7-40BF-8E5B-A73A1C50A0B1}" dt="2020-11-13T21:25:45.748" v="1547"/>
          <ac:cxnSpMkLst>
            <pc:docMk/>
            <pc:sldMk cId="3511783698" sldId="270"/>
            <ac:cxnSpMk id="32" creationId="{7EFA052A-5366-46B7-A1E3-A8633C968EB7}"/>
          </ac:cxnSpMkLst>
        </pc:cxnChg>
        <pc:cxnChg chg="add">
          <ac:chgData name="Konrad Pazdan" userId="S::konpaz.341@edu.erzeszow.pl::7f4f2efe-dc9d-41ef-a77f-82ed43c72942" providerId="AD" clId="Web-{415977A9-5EE7-40BF-8E5B-A73A1C50A0B1}" dt="2020-11-13T21:25:45.748" v="1547"/>
          <ac:cxnSpMkLst>
            <pc:docMk/>
            <pc:sldMk cId="3511783698" sldId="270"/>
            <ac:cxnSpMk id="34" creationId="{8084A40D-DA85-4B8D-9757-B2AA0D738E65}"/>
          </ac:cxnSpMkLst>
        </pc:cxnChg>
      </pc:sldChg>
      <pc:sldChg chg="addSp delSp modSp new">
        <pc:chgData name="Konrad Pazdan" userId="S::konpaz.341@edu.erzeszow.pl::7f4f2efe-dc9d-41ef-a77f-82ed43c72942" providerId="AD" clId="Web-{415977A9-5EE7-40BF-8E5B-A73A1C50A0B1}" dt="2020-11-13T21:58:36.849" v="1615"/>
        <pc:sldMkLst>
          <pc:docMk/>
          <pc:sldMk cId="3684167394" sldId="271"/>
        </pc:sldMkLst>
        <pc:spChg chg="del">
          <ac:chgData name="Konrad Pazdan" userId="S::konpaz.341@edu.erzeszow.pl::7f4f2efe-dc9d-41ef-a77f-82ed43c72942" providerId="AD" clId="Web-{415977A9-5EE7-40BF-8E5B-A73A1C50A0B1}" dt="2020-11-13T21:58:36.849" v="1615"/>
          <ac:spMkLst>
            <pc:docMk/>
            <pc:sldMk cId="3684167394" sldId="271"/>
            <ac:spMk id="2" creationId="{8B8D8718-D972-4853-8A14-CD149F55E4C9}"/>
          </ac:spMkLst>
        </pc:spChg>
        <pc:spChg chg="del">
          <ac:chgData name="Konrad Pazdan" userId="S::konpaz.341@edu.erzeszow.pl::7f4f2efe-dc9d-41ef-a77f-82ed43c72942" providerId="AD" clId="Web-{415977A9-5EE7-40BF-8E5B-A73A1C50A0B1}" dt="2020-11-13T21:58:26.521" v="1613"/>
          <ac:spMkLst>
            <pc:docMk/>
            <pc:sldMk cId="3684167394" sldId="271"/>
            <ac:spMk id="3" creationId="{3FFB8AE1-C0A4-482C-A31A-C500D53046DF}"/>
          </ac:spMkLst>
        </pc:spChg>
        <pc:picChg chg="add mod ord">
          <ac:chgData name="Konrad Pazdan" userId="S::konpaz.341@edu.erzeszow.pl::7f4f2efe-dc9d-41ef-a77f-82ed43c72942" providerId="AD" clId="Web-{415977A9-5EE7-40BF-8E5B-A73A1C50A0B1}" dt="2020-11-13T21:58:29.224" v="1614" actId="1076"/>
          <ac:picMkLst>
            <pc:docMk/>
            <pc:sldMk cId="3684167394" sldId="271"/>
            <ac:picMk id="4" creationId="{73B9CBD8-1E6C-4C5A-A7BF-2D7D6E2DF1B1}"/>
          </ac:picMkLst>
        </pc:picChg>
      </pc:sldChg>
      <pc:sldMasterChg chg="del delSldLayout">
        <pc:chgData name="Konrad Pazdan" userId="S::konpaz.341@edu.erzeszow.pl::7f4f2efe-dc9d-41ef-a77f-82ed43c72942" providerId="AD" clId="Web-{415977A9-5EE7-40BF-8E5B-A73A1C50A0B1}" dt="2020-11-13T18:20:25.307" v="98"/>
        <pc:sldMasterMkLst>
          <pc:docMk/>
          <pc:sldMasterMk cId="3926633689" sldId="2147483648"/>
        </pc:sldMasterMkLst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Konrad Pazdan" userId="S::konpaz.341@edu.erzeszow.pl::7f4f2efe-dc9d-41ef-a77f-82ed43c72942" providerId="AD" clId="Web-{415977A9-5EE7-40BF-8E5B-A73A1C50A0B1}" dt="2020-11-13T18:20:25.307" v="98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Konrad Pazdan" userId="S::konpaz.341@edu.erzeszow.pl::7f4f2efe-dc9d-41ef-a77f-82ed43c72942" providerId="AD" clId="Web-{415977A9-5EE7-40BF-8E5B-A73A1C50A0B1}" dt="2020-11-13T18:21:21.714" v="99"/>
        <pc:sldMasterMkLst>
          <pc:docMk/>
          <pc:sldMasterMk cId="464533657" sldId="2147483660"/>
        </pc:sldMasterMkLst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1012216417" sldId="2147483661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3494307965" sldId="2147483662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2815298278" sldId="2147483663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3241122047" sldId="2147483664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606177055" sldId="2147483665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3748372881" sldId="2147483666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871209932" sldId="2147483667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3847948982" sldId="2147483668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3479331479" sldId="2147483669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1200488370" sldId="2147483670"/>
          </pc:sldLayoutMkLst>
        </pc:sldLayoutChg>
        <pc:sldLayoutChg chg="add del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64533657" sldId="2147483660"/>
            <pc:sldLayoutMk cId="3238559068" sldId="2147483671"/>
          </pc:sldLayoutMkLst>
        </pc:sldLayoutChg>
      </pc:sldMasterChg>
      <pc:sldMasterChg chg="add addSldLayout modSldLayout">
        <pc:chgData name="Konrad Pazdan" userId="S::konpaz.341@edu.erzeszow.pl::7f4f2efe-dc9d-41ef-a77f-82ed43c72942" providerId="AD" clId="Web-{415977A9-5EE7-40BF-8E5B-A73A1C50A0B1}" dt="2020-11-13T18:21:21.714" v="99"/>
        <pc:sldMasterMkLst>
          <pc:docMk/>
          <pc:sldMasterMk cId="4200860093" sldId="2147483672"/>
        </pc:sldMasterMkLst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121981365" sldId="2147483673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1445901316" sldId="2147483674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3126138867" sldId="2147483675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3133425091" sldId="2147483676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2978961243" sldId="2147483677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2469157229" sldId="2147483678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2129692774" sldId="2147483679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3528685665" sldId="2147483680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1009998008" sldId="2147483681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2215256966" sldId="2147483682"/>
          </pc:sldLayoutMkLst>
        </pc:sldLayoutChg>
        <pc:sldLayoutChg chg="add mod replId">
          <pc:chgData name="Konrad Pazdan" userId="S::konpaz.341@edu.erzeszow.pl::7f4f2efe-dc9d-41ef-a77f-82ed43c72942" providerId="AD" clId="Web-{415977A9-5EE7-40BF-8E5B-A73A1C50A0B1}" dt="2020-11-13T18:21:21.714" v="99"/>
          <pc:sldLayoutMkLst>
            <pc:docMk/>
            <pc:sldMasterMk cId="4200860093" sldId="2147483672"/>
            <pc:sldLayoutMk cId="463748114" sldId="2147483683"/>
          </pc:sldLayoutMkLst>
        </pc:sldLayoutChg>
      </pc:sldMasterChg>
    </pc:docChg>
  </pc:docChgLst>
  <pc:docChgLst>
    <pc:chgData name="Konrad Pazdan" userId="S::konpaz.341@edu.erzeszow.pl::7f4f2efe-dc9d-41ef-a77f-82ed43c72942" providerId="AD" clId="Web-{7D96FB9D-629C-8DF7-6D99-162007C2254A}"/>
    <pc:docChg chg="delSld modSld">
      <pc:chgData name="Konrad Pazdan" userId="S::konpaz.341@edu.erzeszow.pl::7f4f2efe-dc9d-41ef-a77f-82ed43c72942" providerId="AD" clId="Web-{7D96FB9D-629C-8DF7-6D99-162007C2254A}" dt="2020-11-14T20:40:40.510" v="206"/>
      <pc:docMkLst>
        <pc:docMk/>
      </pc:docMkLst>
      <pc:sldChg chg="del">
        <pc:chgData name="Konrad Pazdan" userId="S::konpaz.341@edu.erzeszow.pl::7f4f2efe-dc9d-41ef-a77f-82ed43c72942" providerId="AD" clId="Web-{7D96FB9D-629C-8DF7-6D99-162007C2254A}" dt="2020-11-14T20:14:03.683" v="53"/>
        <pc:sldMkLst>
          <pc:docMk/>
          <pc:sldMk cId="85112530" sldId="257"/>
        </pc:sldMkLst>
      </pc:sldChg>
      <pc:sldChg chg="modSp">
        <pc:chgData name="Konrad Pazdan" userId="S::konpaz.341@edu.erzeszow.pl::7f4f2efe-dc9d-41ef-a77f-82ed43c72942" providerId="AD" clId="Web-{7D96FB9D-629C-8DF7-6D99-162007C2254A}" dt="2020-11-14T20:14:51.715" v="70" actId="20577"/>
        <pc:sldMkLst>
          <pc:docMk/>
          <pc:sldMk cId="3021504832" sldId="259"/>
        </pc:sldMkLst>
        <pc:spChg chg="mod">
          <ac:chgData name="Konrad Pazdan" userId="S::konpaz.341@edu.erzeszow.pl::7f4f2efe-dc9d-41ef-a77f-82ed43c72942" providerId="AD" clId="Web-{7D96FB9D-629C-8DF7-6D99-162007C2254A}" dt="2020-11-14T20:14:51.715" v="70" actId="20577"/>
          <ac:spMkLst>
            <pc:docMk/>
            <pc:sldMk cId="3021504832" sldId="259"/>
            <ac:spMk id="3" creationId="{54CE0485-3C6B-467A-B288-C09DE2942C89}"/>
          </ac:spMkLst>
        </pc:spChg>
      </pc:sldChg>
      <pc:sldChg chg="addSp delSp modSp">
        <pc:chgData name="Konrad Pazdan" userId="S::konpaz.341@edu.erzeszow.pl::7f4f2efe-dc9d-41ef-a77f-82ed43c72942" providerId="AD" clId="Web-{7D96FB9D-629C-8DF7-6D99-162007C2254A}" dt="2020-11-14T20:33:38.220" v="169" actId="14100"/>
        <pc:sldMkLst>
          <pc:docMk/>
          <pc:sldMk cId="1168163043" sldId="265"/>
        </pc:sldMkLst>
        <pc:spChg chg="mod ord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3" creationId="{5FBD9546-2A1F-4F81-BC31-F9BD92C28D75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36" creationId="{D4993743-B10A-433C-9996-3035D2C3ABC6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38" creationId="{BB3B8946-A0AA-42D4-8A24-639DC6EA170E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40" creationId="{AB1038E6-06EF-4DCB-B52E-D3825C50F7C6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42" creationId="{5C7EF35C-8B7D-4026-8F09-8B2B2250579B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44" creationId="{5F24A71D-C0A9-49AC-B2D1-5A9EA2BD383E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46" creationId="{14280C55-570C-4284-9850-B2BA33DB6726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51" creationId="{B0A19BDA-40B6-4DE7-81A4-6B1F1E40A64B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53" creationId="{0A628AD8-1356-4BF5-8A59-3549B2C7C013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55" creationId="{9F2E6F73-36C2-4E56-AB0C-4D6936FF5D52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57" creationId="{8AA5DD19-98A6-4E28-999C-2C074B9CBFAC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59" creationId="{5F24A71D-C0A9-49AC-B2D1-5A9EA2BD383E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1:04.154" v="142"/>
          <ac:spMkLst>
            <pc:docMk/>
            <pc:sldMk cId="1168163043" sldId="265"/>
            <ac:spMk id="61" creationId="{99535B11-4A49-4A02-9CB6-3F8A6012892C}"/>
          </ac:spMkLst>
        </pc:spChg>
        <pc:picChg chg="del">
          <ac:chgData name="Konrad Pazdan" userId="S::konpaz.341@edu.erzeszow.pl::7f4f2efe-dc9d-41ef-a77f-82ed43c72942" providerId="AD" clId="Web-{7D96FB9D-629C-8DF7-6D99-162007C2254A}" dt="2020-11-14T20:17:42.749" v="72"/>
          <ac:picMkLst>
            <pc:docMk/>
            <pc:sldMk cId="1168163043" sldId="265"/>
            <ac:picMk id="2" creationId="{64B7FA90-42D9-4783-90D6-78502D71D72E}"/>
          </ac:picMkLst>
        </pc:picChg>
        <pc:picChg chg="add del mod">
          <ac:chgData name="Konrad Pazdan" userId="S::konpaz.341@edu.erzeszow.pl::7f4f2efe-dc9d-41ef-a77f-82ed43c72942" providerId="AD" clId="Web-{7D96FB9D-629C-8DF7-6D99-162007C2254A}" dt="2020-11-14T20:32:39.953" v="160"/>
          <ac:picMkLst>
            <pc:docMk/>
            <pc:sldMk cId="1168163043" sldId="265"/>
            <ac:picMk id="4" creationId="{6C468ED0-4D6A-4C16-B16C-E714CE7AD581}"/>
          </ac:picMkLst>
        </pc:picChg>
        <pc:picChg chg="add mod">
          <ac:chgData name="Konrad Pazdan" userId="S::konpaz.341@edu.erzeszow.pl::7f4f2efe-dc9d-41ef-a77f-82ed43c72942" providerId="AD" clId="Web-{7D96FB9D-629C-8DF7-6D99-162007C2254A}" dt="2020-11-14T20:32:22.984" v="156" actId="1076"/>
          <ac:picMkLst>
            <pc:docMk/>
            <pc:sldMk cId="1168163043" sldId="265"/>
            <ac:picMk id="5" creationId="{1DE86824-B1EE-41AB-AF30-36384CA6DEBD}"/>
          </ac:picMkLst>
        </pc:picChg>
        <pc:picChg chg="mod ord">
          <ac:chgData name="Konrad Pazdan" userId="S::konpaz.341@edu.erzeszow.pl::7f4f2efe-dc9d-41ef-a77f-82ed43c72942" providerId="AD" clId="Web-{7D96FB9D-629C-8DF7-6D99-162007C2254A}" dt="2020-11-14T20:33:19.860" v="167" actId="1076"/>
          <ac:picMkLst>
            <pc:docMk/>
            <pc:sldMk cId="1168163043" sldId="265"/>
            <ac:picMk id="6" creationId="{D5C5D6B1-042C-4D39-AB2F-09E612604D0E}"/>
          </ac:picMkLst>
        </pc:picChg>
        <pc:picChg chg="add mod">
          <ac:chgData name="Konrad Pazdan" userId="S::konpaz.341@edu.erzeszow.pl::7f4f2efe-dc9d-41ef-a77f-82ed43c72942" providerId="AD" clId="Web-{7D96FB9D-629C-8DF7-6D99-162007C2254A}" dt="2020-11-14T20:33:38.220" v="169" actId="14100"/>
          <ac:picMkLst>
            <pc:docMk/>
            <pc:sldMk cId="1168163043" sldId="265"/>
            <ac:picMk id="7" creationId="{ABB674CE-16C0-4DD9-98A8-B3D09E709A6B}"/>
          </ac:picMkLst>
        </pc:picChg>
      </pc:sldChg>
      <pc:sldChg chg="addSp delSp modSp">
        <pc:chgData name="Konrad Pazdan" userId="S::konpaz.341@edu.erzeszow.pl::7f4f2efe-dc9d-41ef-a77f-82ed43c72942" providerId="AD" clId="Web-{7D96FB9D-629C-8DF7-6D99-162007C2254A}" dt="2020-11-14T20:36:41.412" v="185" actId="20577"/>
        <pc:sldMkLst>
          <pc:docMk/>
          <pc:sldMk cId="1367950214" sldId="266"/>
        </pc:sldMkLst>
        <pc:spChg chg="mod ord">
          <ac:chgData name="Konrad Pazdan" userId="S::konpaz.341@edu.erzeszow.pl::7f4f2efe-dc9d-41ef-a77f-82ed43c72942" providerId="AD" clId="Web-{7D96FB9D-629C-8DF7-6D99-162007C2254A}" dt="2020-11-14T20:36:41.412" v="185" actId="20577"/>
          <ac:spMkLst>
            <pc:docMk/>
            <pc:sldMk cId="1367950214" sldId="266"/>
            <ac:spMk id="3" creationId="{4E9D49FA-125F-48B3-AA18-605237A1751A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32" creationId="{A44CB4EE-83AD-4C56-872E-1E3F03E706BB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34" creationId="{9255E12D-D5B1-4FC4-8749-107188960747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36" creationId="{9B20A794-0515-443F-9764-44A6569EC318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38" creationId="{A9CE15CA-2228-4197-93B9-E41A1DC42D51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43" creationId="{AC5782D3-6CED-43A7-BE35-09C48F8091FB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45" creationId="{6721F593-ECD2-4B5B-AAE4-0866A4CDC970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47" creationId="{71DEE99F-D18C-4025-BA3F-CEBF5258ED3D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49" creationId="{976FA5D9-3A7C-4FA7-9BA8-1905D703FD77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35:03.722" v="172"/>
          <ac:spMkLst>
            <pc:docMk/>
            <pc:sldMk cId="1367950214" sldId="266"/>
            <ac:spMk id="51" creationId="{4652D57C-331F-43B8-9C07-69FBA9C0279E}"/>
          </ac:spMkLst>
        </pc:spChg>
        <pc:picChg chg="add mod">
          <ac:chgData name="Konrad Pazdan" userId="S::konpaz.341@edu.erzeszow.pl::7f4f2efe-dc9d-41ef-a77f-82ed43c72942" providerId="AD" clId="Web-{7D96FB9D-629C-8DF7-6D99-162007C2254A}" dt="2020-11-14T20:35:03.722" v="172"/>
          <ac:picMkLst>
            <pc:docMk/>
            <pc:sldMk cId="1367950214" sldId="266"/>
            <ac:picMk id="2" creationId="{26EEDDEE-94BE-41E4-B2AF-1C06B5088974}"/>
          </ac:picMkLst>
        </pc:picChg>
        <pc:picChg chg="del">
          <ac:chgData name="Konrad Pazdan" userId="S::konpaz.341@edu.erzeszow.pl::7f4f2efe-dc9d-41ef-a77f-82ed43c72942" providerId="AD" clId="Web-{7D96FB9D-629C-8DF7-6D99-162007C2254A}" dt="2020-11-14T20:34:19.753" v="170"/>
          <ac:picMkLst>
            <pc:docMk/>
            <pc:sldMk cId="1367950214" sldId="266"/>
            <ac:picMk id="6" creationId="{A7A07871-6B96-4D74-B495-7806CD4C173B}"/>
          </ac:picMkLst>
        </pc:picChg>
      </pc:sldChg>
      <pc:sldChg chg="addSp delSp modSp">
        <pc:chgData name="Konrad Pazdan" userId="S::konpaz.341@edu.erzeszow.pl::7f4f2efe-dc9d-41ef-a77f-82ed43c72942" providerId="AD" clId="Web-{7D96FB9D-629C-8DF7-6D99-162007C2254A}" dt="2020-11-14T20:40:18.104" v="205" actId="14100"/>
        <pc:sldMkLst>
          <pc:docMk/>
          <pc:sldMk cId="790796711" sldId="267"/>
        </pc:sldMkLst>
        <pc:picChg chg="add del mod">
          <ac:chgData name="Konrad Pazdan" userId="S::konpaz.341@edu.erzeszow.pl::7f4f2efe-dc9d-41ef-a77f-82ed43c72942" providerId="AD" clId="Web-{7D96FB9D-629C-8DF7-6D99-162007C2254A}" dt="2020-11-14T20:38:47.524" v="188"/>
          <ac:picMkLst>
            <pc:docMk/>
            <pc:sldMk cId="790796711" sldId="267"/>
            <ac:picMk id="3" creationId="{51F3DBFE-7F39-4BE7-B4C6-98985FBD9E1E}"/>
          </ac:picMkLst>
        </pc:picChg>
        <pc:picChg chg="add del mod">
          <ac:chgData name="Konrad Pazdan" userId="S::konpaz.341@edu.erzeszow.pl::7f4f2efe-dc9d-41ef-a77f-82ed43c72942" providerId="AD" clId="Web-{7D96FB9D-629C-8DF7-6D99-162007C2254A}" dt="2020-11-14T20:39:42.041" v="198"/>
          <ac:picMkLst>
            <pc:docMk/>
            <pc:sldMk cId="790796711" sldId="267"/>
            <ac:picMk id="5" creationId="{A2A210AA-6DA3-4B9C-98F5-A7A055449F94}"/>
          </ac:picMkLst>
        </pc:picChg>
        <pc:picChg chg="add mod">
          <ac:chgData name="Konrad Pazdan" userId="S::konpaz.341@edu.erzeszow.pl::7f4f2efe-dc9d-41ef-a77f-82ed43c72942" providerId="AD" clId="Web-{7D96FB9D-629C-8DF7-6D99-162007C2254A}" dt="2020-11-14T20:40:18.104" v="205" actId="14100"/>
          <ac:picMkLst>
            <pc:docMk/>
            <pc:sldMk cId="790796711" sldId="267"/>
            <ac:picMk id="6" creationId="{00F171E8-B184-4B74-BBBE-1E8D7BAF459E}"/>
          </ac:picMkLst>
        </pc:picChg>
      </pc:sldChg>
      <pc:sldChg chg="addSp delSp modSp">
        <pc:chgData name="Konrad Pazdan" userId="S::konpaz.341@edu.erzeszow.pl::7f4f2efe-dc9d-41ef-a77f-82ed43c72942" providerId="AD" clId="Web-{7D96FB9D-629C-8DF7-6D99-162007C2254A}" dt="2020-11-14T20:25:41.164" v="127" actId="1076"/>
        <pc:sldMkLst>
          <pc:docMk/>
          <pc:sldMk cId="282070882" sldId="269"/>
        </pc:sldMkLst>
        <pc:spChg chg="mod ord">
          <ac:chgData name="Konrad Pazdan" userId="S::konpaz.341@edu.erzeszow.pl::7f4f2efe-dc9d-41ef-a77f-82ed43c72942" providerId="AD" clId="Web-{7D96FB9D-629C-8DF7-6D99-162007C2254A}" dt="2020-11-14T20:24:55.694" v="112" actId="20577"/>
          <ac:spMkLst>
            <pc:docMk/>
            <pc:sldMk cId="282070882" sldId="269"/>
            <ac:spMk id="10" creationId="{DBBDFC2B-24FC-4B88-AB26-ED318231BC0A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22:08.676" v="92"/>
          <ac:spMkLst>
            <pc:docMk/>
            <pc:sldMk cId="282070882" sldId="269"/>
            <ac:spMk id="33" creationId="{ADBB82F9-AC11-4537-A5D3-FF2B0BBB821C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22:08.676" v="92"/>
          <ac:spMkLst>
            <pc:docMk/>
            <pc:sldMk cId="282070882" sldId="269"/>
            <ac:spMk id="35" creationId="{5E7F8463-9A62-4CC5-A275-26DE49C0840C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22:08.676" v="92"/>
          <ac:spMkLst>
            <pc:docMk/>
            <pc:sldMk cId="282070882" sldId="269"/>
            <ac:spMk id="37" creationId="{7963E161-1520-4D99-8659-EF819F37634E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22:08.676" v="92"/>
          <ac:spMkLst>
            <pc:docMk/>
            <pc:sldMk cId="282070882" sldId="269"/>
            <ac:spMk id="39" creationId="{9A305D22-5515-4D76-B8C6-152410D4614E}"/>
          </ac:spMkLst>
        </pc:spChg>
        <pc:spChg chg="del">
          <ac:chgData name="Konrad Pazdan" userId="S::konpaz.341@edu.erzeszow.pl::7f4f2efe-dc9d-41ef-a77f-82ed43c72942" providerId="AD" clId="Web-{7D96FB9D-629C-8DF7-6D99-162007C2254A}" dt="2020-11-14T20:22:08.676" v="92"/>
          <ac:spMkLst>
            <pc:docMk/>
            <pc:sldMk cId="282070882" sldId="269"/>
            <ac:spMk id="41" creationId="{848D19AD-DB22-4B3E-AB82-AA30D59B8478}"/>
          </ac:spMkLst>
        </pc:spChg>
        <pc:spChg chg="add del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46" creationId="{99A35411-0EE2-4606-843D-30DD6958DE03}"/>
          </ac:spMkLst>
        </pc:spChg>
        <pc:spChg chg="add del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48" creationId="{F0635F50-873F-429B-A47B-01987BE813DB}"/>
          </ac:spMkLst>
        </pc:spChg>
        <pc:spChg chg="add del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50" creationId="{41D050CA-E613-4479-9147-D0B3C94F5F20}"/>
          </ac:spMkLst>
        </pc:spChg>
        <pc:spChg chg="add del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52" creationId="{A71E2B72-D29B-4AB9-8D70-6C8C71DF5F29}"/>
          </ac:spMkLst>
        </pc:spChg>
        <pc:spChg chg="add del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54" creationId="{CE77A619-B358-4FA1-8190-C3A0F00C046D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59" creationId="{5D630C3D-610E-4E39-A747-02BCA046CE2D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61" creationId="{0431B68F-F684-4ED9-832F-A499979503AF}"/>
          </ac:spMkLst>
        </pc:spChg>
        <pc:spChg chg="add">
          <ac:chgData name="Konrad Pazdan" userId="S::konpaz.341@edu.erzeszow.pl::7f4f2efe-dc9d-41ef-a77f-82ed43c72942" providerId="AD" clId="Web-{7D96FB9D-629C-8DF7-6D99-162007C2254A}" dt="2020-11-14T20:23:23.536" v="100"/>
          <ac:spMkLst>
            <pc:docMk/>
            <pc:sldMk cId="282070882" sldId="269"/>
            <ac:spMk id="63" creationId="{16045ACA-ABA7-48A7-9791-39E88C0079B2}"/>
          </ac:spMkLst>
        </pc:spChg>
        <pc:picChg chg="add mod">
          <ac:chgData name="Konrad Pazdan" userId="S::konpaz.341@edu.erzeszow.pl::7f4f2efe-dc9d-41ef-a77f-82ed43c72942" providerId="AD" clId="Web-{7D96FB9D-629C-8DF7-6D99-162007C2254A}" dt="2020-11-14T20:25:41.164" v="127" actId="1076"/>
          <ac:picMkLst>
            <pc:docMk/>
            <pc:sldMk cId="282070882" sldId="269"/>
            <ac:picMk id="2" creationId="{329F0C22-3FA2-4689-BC9E-E0C8C11807D6}"/>
          </ac:picMkLst>
        </pc:picChg>
        <pc:picChg chg="mod ord">
          <ac:chgData name="Konrad Pazdan" userId="S::konpaz.341@edu.erzeszow.pl::7f4f2efe-dc9d-41ef-a77f-82ed43c72942" providerId="AD" clId="Web-{7D96FB9D-629C-8DF7-6D99-162007C2254A}" dt="2020-11-14T20:25:36.164" v="125" actId="1076"/>
          <ac:picMkLst>
            <pc:docMk/>
            <pc:sldMk cId="282070882" sldId="269"/>
            <ac:picMk id="3" creationId="{FED1A693-4C21-4A47-B321-1CDFE71A133C}"/>
          </ac:picMkLst>
        </pc:picChg>
        <pc:picChg chg="mod ord">
          <ac:chgData name="Konrad Pazdan" userId="S::konpaz.341@edu.erzeszow.pl::7f4f2efe-dc9d-41ef-a77f-82ed43c72942" providerId="AD" clId="Web-{7D96FB9D-629C-8DF7-6D99-162007C2254A}" dt="2020-11-14T20:25:30.929" v="123" actId="1076"/>
          <ac:picMkLst>
            <pc:docMk/>
            <pc:sldMk cId="282070882" sldId="269"/>
            <ac:picMk id="4" creationId="{69086C18-9D77-4747-9D1F-9779EB1DA8FA}"/>
          </ac:picMkLst>
        </pc:picChg>
        <pc:picChg chg="mod">
          <ac:chgData name="Konrad Pazdan" userId="S::konpaz.341@edu.erzeszow.pl::7f4f2efe-dc9d-41ef-a77f-82ed43c72942" providerId="AD" clId="Web-{7D96FB9D-629C-8DF7-6D99-162007C2254A}" dt="2020-11-14T20:25:38.414" v="126" actId="1076"/>
          <ac:picMkLst>
            <pc:docMk/>
            <pc:sldMk cId="282070882" sldId="269"/>
            <ac:picMk id="6" creationId="{483E6CFE-AD68-4D59-A6B2-DF3D6462C2B8}"/>
          </ac:picMkLst>
        </pc:picChg>
      </pc:sldChg>
      <pc:sldChg chg="modSp mod setBg">
        <pc:chgData name="Konrad Pazdan" userId="S::konpaz.341@edu.erzeszow.pl::7f4f2efe-dc9d-41ef-a77f-82ed43c72942" providerId="AD" clId="Web-{7D96FB9D-629C-8DF7-6D99-162007C2254A}" dt="2020-11-14T20:28:16.182" v="140"/>
        <pc:sldMkLst>
          <pc:docMk/>
          <pc:sldMk cId="2259413418" sldId="272"/>
        </pc:sldMkLst>
        <pc:spChg chg="mod">
          <ac:chgData name="Konrad Pazdan" userId="S::konpaz.341@edu.erzeszow.pl::7f4f2efe-dc9d-41ef-a77f-82ed43c72942" providerId="AD" clId="Web-{7D96FB9D-629C-8DF7-6D99-162007C2254A}" dt="2020-11-14T20:27:34.416" v="137" actId="20577"/>
          <ac:spMkLst>
            <pc:docMk/>
            <pc:sldMk cId="2259413418" sldId="272"/>
            <ac:spMk id="3" creationId="{833AD4FB-640D-4340-B741-60AF5D34EB98}"/>
          </ac:spMkLst>
        </pc:spChg>
      </pc:sldChg>
      <pc:sldChg chg="del">
        <pc:chgData name="Konrad Pazdan" userId="S::konpaz.341@edu.erzeszow.pl::7f4f2efe-dc9d-41ef-a77f-82ed43c72942" providerId="AD" clId="Web-{7D96FB9D-629C-8DF7-6D99-162007C2254A}" dt="2020-11-14T20:40:40.510" v="206"/>
        <pc:sldMkLst>
          <pc:docMk/>
          <pc:sldMk cId="261982845" sldId="273"/>
        </pc:sldMkLst>
      </pc:sldChg>
    </pc:docChg>
  </pc:docChgLst>
  <pc:docChgLst>
    <pc:chgData name="Konrad Pazdan" userId="S::konpaz.341@edu.erzeszow.pl::7f4f2efe-dc9d-41ef-a77f-82ed43c72942" providerId="AD" clId="Web-{36EFE14C-3B09-B232-F63D-7DBA58054FC4}"/>
    <pc:docChg chg="addSld modSld">
      <pc:chgData name="Konrad Pazdan" userId="S::konpaz.341@edu.erzeszow.pl::7f4f2efe-dc9d-41ef-a77f-82ed43c72942" providerId="AD" clId="Web-{36EFE14C-3B09-B232-F63D-7DBA58054FC4}" dt="2020-11-14T20:09:57.657" v="299" actId="14100"/>
      <pc:docMkLst>
        <pc:docMk/>
      </pc:docMkLst>
      <pc:sldChg chg="addSp modSp">
        <pc:chgData name="Konrad Pazdan" userId="S::konpaz.341@edu.erzeszow.pl::7f4f2efe-dc9d-41ef-a77f-82ed43c72942" providerId="AD" clId="Web-{36EFE14C-3B09-B232-F63D-7DBA58054FC4}" dt="2020-11-14T19:25:23.856" v="72" actId="14100"/>
        <pc:sldMkLst>
          <pc:docMk/>
          <pc:sldMk cId="650317164" sldId="256"/>
        </pc:sldMkLst>
        <pc:spChg chg="add mod">
          <ac:chgData name="Konrad Pazdan" userId="S::konpaz.341@edu.erzeszow.pl::7f4f2efe-dc9d-41ef-a77f-82ed43c72942" providerId="AD" clId="Web-{36EFE14C-3B09-B232-F63D-7DBA58054FC4}" dt="2020-11-14T19:25:23.856" v="72" actId="14100"/>
          <ac:spMkLst>
            <pc:docMk/>
            <pc:sldMk cId="650317164" sldId="256"/>
            <ac:spMk id="2" creationId="{706BA808-38B7-44FD-8C7C-F18EB498CF49}"/>
          </ac:spMkLst>
        </pc:spChg>
      </pc:sldChg>
      <pc:sldChg chg="modSp">
        <pc:chgData name="Konrad Pazdan" userId="S::konpaz.341@edu.erzeszow.pl::7f4f2efe-dc9d-41ef-a77f-82ed43c72942" providerId="AD" clId="Web-{36EFE14C-3B09-B232-F63D-7DBA58054FC4}" dt="2020-11-14T20:09:03.216" v="288" actId="20577"/>
        <pc:sldMkLst>
          <pc:docMk/>
          <pc:sldMk cId="85112530" sldId="257"/>
        </pc:sldMkLst>
        <pc:spChg chg="mod">
          <ac:chgData name="Konrad Pazdan" userId="S::konpaz.341@edu.erzeszow.pl::7f4f2efe-dc9d-41ef-a77f-82ed43c72942" providerId="AD" clId="Web-{36EFE14C-3B09-B232-F63D-7DBA58054FC4}" dt="2020-11-14T20:09:03.216" v="288" actId="20577"/>
          <ac:spMkLst>
            <pc:docMk/>
            <pc:sldMk cId="85112530" sldId="257"/>
            <ac:spMk id="3" creationId="{1E402F26-1D34-4ECF-B16B-2FF06CAD19A7}"/>
          </ac:spMkLst>
        </pc:spChg>
      </pc:sldChg>
      <pc:sldChg chg="modSp">
        <pc:chgData name="Konrad Pazdan" userId="S::konpaz.341@edu.erzeszow.pl::7f4f2efe-dc9d-41ef-a77f-82ed43c72942" providerId="AD" clId="Web-{36EFE14C-3B09-B232-F63D-7DBA58054FC4}" dt="2020-11-14T20:03:37.193" v="282" actId="20577"/>
        <pc:sldMkLst>
          <pc:docMk/>
          <pc:sldMk cId="3021504832" sldId="259"/>
        </pc:sldMkLst>
        <pc:spChg chg="mod">
          <ac:chgData name="Konrad Pazdan" userId="S::konpaz.341@edu.erzeszow.pl::7f4f2efe-dc9d-41ef-a77f-82ed43c72942" providerId="AD" clId="Web-{36EFE14C-3B09-B232-F63D-7DBA58054FC4}" dt="2020-11-14T20:03:37.193" v="282" actId="20577"/>
          <ac:spMkLst>
            <pc:docMk/>
            <pc:sldMk cId="3021504832" sldId="259"/>
            <ac:spMk id="3" creationId="{54CE0485-3C6B-467A-B288-C09DE2942C89}"/>
          </ac:spMkLst>
        </pc:spChg>
      </pc:sldChg>
      <pc:sldChg chg="modSp">
        <pc:chgData name="Konrad Pazdan" userId="S::konpaz.341@edu.erzeszow.pl::7f4f2efe-dc9d-41ef-a77f-82ed43c72942" providerId="AD" clId="Web-{36EFE14C-3B09-B232-F63D-7DBA58054FC4}" dt="2020-11-14T20:01:27.188" v="257" actId="20577"/>
        <pc:sldMkLst>
          <pc:docMk/>
          <pc:sldMk cId="953589802" sldId="261"/>
        </pc:sldMkLst>
        <pc:spChg chg="mod">
          <ac:chgData name="Konrad Pazdan" userId="S::konpaz.341@edu.erzeszow.pl::7f4f2efe-dc9d-41ef-a77f-82ed43c72942" providerId="AD" clId="Web-{36EFE14C-3B09-B232-F63D-7DBA58054FC4}" dt="2020-11-14T20:01:27.188" v="257" actId="20577"/>
          <ac:spMkLst>
            <pc:docMk/>
            <pc:sldMk cId="953589802" sldId="261"/>
            <ac:spMk id="3" creationId="{DD59AC46-9F13-4650-9941-369F62963992}"/>
          </ac:spMkLst>
        </pc:spChg>
      </pc:sldChg>
      <pc:sldChg chg="addSp modSp">
        <pc:chgData name="Konrad Pazdan" userId="S::konpaz.341@edu.erzeszow.pl::7f4f2efe-dc9d-41ef-a77f-82ed43c72942" providerId="AD" clId="Web-{36EFE14C-3B09-B232-F63D-7DBA58054FC4}" dt="2020-11-14T19:58:52.794" v="229" actId="14100"/>
        <pc:sldMkLst>
          <pc:docMk/>
          <pc:sldMk cId="1168163043" sldId="265"/>
        </pc:sldMkLst>
        <pc:spChg chg="mod">
          <ac:chgData name="Konrad Pazdan" userId="S::konpaz.341@edu.erzeszow.pl::7f4f2efe-dc9d-41ef-a77f-82ed43c72942" providerId="AD" clId="Web-{36EFE14C-3B09-B232-F63D-7DBA58054FC4}" dt="2020-11-14T19:58:10.778" v="218" actId="20577"/>
          <ac:spMkLst>
            <pc:docMk/>
            <pc:sldMk cId="1168163043" sldId="265"/>
            <ac:spMk id="3" creationId="{5FBD9546-2A1F-4F81-BC31-F9BD92C28D75}"/>
          </ac:spMkLst>
        </pc:spChg>
        <pc:picChg chg="add mod">
          <ac:chgData name="Konrad Pazdan" userId="S::konpaz.341@edu.erzeszow.pl::7f4f2efe-dc9d-41ef-a77f-82ed43c72942" providerId="AD" clId="Web-{36EFE14C-3B09-B232-F63D-7DBA58054FC4}" dt="2020-11-14T19:58:52.794" v="229" actId="14100"/>
          <ac:picMkLst>
            <pc:docMk/>
            <pc:sldMk cId="1168163043" sldId="265"/>
            <ac:picMk id="2" creationId="{64B7FA90-42D9-4783-90D6-78502D71D72E}"/>
          </ac:picMkLst>
        </pc:picChg>
      </pc:sldChg>
      <pc:sldChg chg="addSp modSp mod setBg">
        <pc:chgData name="Konrad Pazdan" userId="S::konpaz.341@edu.erzeszow.pl::7f4f2efe-dc9d-41ef-a77f-82ed43c72942" providerId="AD" clId="Web-{36EFE14C-3B09-B232-F63D-7DBA58054FC4}" dt="2020-11-14T19:51:24.920" v="188" actId="20577"/>
        <pc:sldMkLst>
          <pc:docMk/>
          <pc:sldMk cId="790796711" sldId="267"/>
        </pc:sldMkLst>
        <pc:spChg chg="mod">
          <ac:chgData name="Konrad Pazdan" userId="S::konpaz.341@edu.erzeszow.pl::7f4f2efe-dc9d-41ef-a77f-82ed43c72942" providerId="AD" clId="Web-{36EFE14C-3B09-B232-F63D-7DBA58054FC4}" dt="2020-11-14T19:51:24.920" v="188" actId="20577"/>
          <ac:spMkLst>
            <pc:docMk/>
            <pc:sldMk cId="790796711" sldId="267"/>
            <ac:spMk id="4" creationId="{780481D4-8BD2-4C17-9538-AD79520A88F7}"/>
          </ac:spMkLst>
        </pc:spChg>
        <pc:spChg chg="add">
          <ac:chgData name="Konrad Pazdan" userId="S::konpaz.341@edu.erzeszow.pl::7f4f2efe-dc9d-41ef-a77f-82ed43c72942" providerId="AD" clId="Web-{36EFE14C-3B09-B232-F63D-7DBA58054FC4}" dt="2020-11-14T19:49:45.386" v="155"/>
          <ac:spMkLst>
            <pc:docMk/>
            <pc:sldMk cId="790796711" sldId="267"/>
            <ac:spMk id="9" creationId="{49CD2D09-B1BB-4DF5-9E1C-3D21B21EDEFD}"/>
          </ac:spMkLst>
        </pc:spChg>
        <pc:spChg chg="add">
          <ac:chgData name="Konrad Pazdan" userId="S::konpaz.341@edu.erzeszow.pl::7f4f2efe-dc9d-41ef-a77f-82ed43c72942" providerId="AD" clId="Web-{36EFE14C-3B09-B232-F63D-7DBA58054FC4}" dt="2020-11-14T19:49:45.386" v="155"/>
          <ac:spMkLst>
            <pc:docMk/>
            <pc:sldMk cId="790796711" sldId="267"/>
            <ac:spMk id="13" creationId="{967C29FE-FD32-4AFB-AD20-DBDF5864B2D8}"/>
          </ac:spMkLst>
        </pc:spChg>
        <pc:picChg chg="add mod">
          <ac:chgData name="Konrad Pazdan" userId="S::konpaz.341@edu.erzeszow.pl::7f4f2efe-dc9d-41ef-a77f-82ed43c72942" providerId="AD" clId="Web-{36EFE14C-3B09-B232-F63D-7DBA58054FC4}" dt="2020-11-14T19:49:45.386" v="155"/>
          <ac:picMkLst>
            <pc:docMk/>
            <pc:sldMk cId="790796711" sldId="267"/>
            <ac:picMk id="2" creationId="{0F8EAA6B-CD29-4041-9B6E-2E15069E0EC4}"/>
          </ac:picMkLst>
        </pc:picChg>
        <pc:picChg chg="add">
          <ac:chgData name="Konrad Pazdan" userId="S::konpaz.341@edu.erzeszow.pl::7f4f2efe-dc9d-41ef-a77f-82ed43c72942" providerId="AD" clId="Web-{36EFE14C-3B09-B232-F63D-7DBA58054FC4}" dt="2020-11-14T19:49:45.386" v="155"/>
          <ac:picMkLst>
            <pc:docMk/>
            <pc:sldMk cId="790796711" sldId="267"/>
            <ac:picMk id="11" creationId="{83355637-BA71-4F63-94C9-E77BF81BDFC0}"/>
          </ac:picMkLst>
        </pc:picChg>
      </pc:sldChg>
      <pc:sldChg chg="addSp delSp modSp">
        <pc:chgData name="Konrad Pazdan" userId="S::konpaz.341@edu.erzeszow.pl::7f4f2efe-dc9d-41ef-a77f-82ed43c72942" providerId="AD" clId="Web-{36EFE14C-3B09-B232-F63D-7DBA58054FC4}" dt="2020-11-14T20:09:57.657" v="299" actId="14100"/>
        <pc:sldMkLst>
          <pc:docMk/>
          <pc:sldMk cId="3684167394" sldId="271"/>
        </pc:sldMkLst>
        <pc:spChg chg="mod ord">
          <ac:chgData name="Konrad Pazdan" userId="S::konpaz.341@edu.erzeszow.pl::7f4f2efe-dc9d-41ef-a77f-82ed43c72942" providerId="AD" clId="Web-{36EFE14C-3B09-B232-F63D-7DBA58054FC4}" dt="2020-11-14T19:46:59.805" v="142" actId="20577"/>
          <ac:spMkLst>
            <pc:docMk/>
            <pc:sldMk cId="3684167394" sldId="271"/>
            <ac:spMk id="8" creationId="{B31030C7-DF7D-4D09-BF96-78A3E6A0BB29}"/>
          </ac:spMkLst>
        </pc:spChg>
        <pc:spChg chg="del">
          <ac:chgData name="Konrad Pazdan" userId="S::konpaz.341@edu.erzeszow.pl::7f4f2efe-dc9d-41ef-a77f-82ed43c72942" providerId="AD" clId="Web-{36EFE14C-3B09-B232-F63D-7DBA58054FC4}" dt="2020-11-14T19:30:51.613" v="80"/>
          <ac:spMkLst>
            <pc:docMk/>
            <pc:sldMk cId="3684167394" sldId="271"/>
            <ac:spMk id="37" creationId="{A44CB4EE-83AD-4C56-872E-1E3F03E706BB}"/>
          </ac:spMkLst>
        </pc:spChg>
        <pc:spChg chg="del">
          <ac:chgData name="Konrad Pazdan" userId="S::konpaz.341@edu.erzeszow.pl::7f4f2efe-dc9d-41ef-a77f-82ed43c72942" providerId="AD" clId="Web-{36EFE14C-3B09-B232-F63D-7DBA58054FC4}" dt="2020-11-14T19:30:51.613" v="80"/>
          <ac:spMkLst>
            <pc:docMk/>
            <pc:sldMk cId="3684167394" sldId="271"/>
            <ac:spMk id="39" creationId="{9255E12D-D5B1-4FC4-8749-107188960747}"/>
          </ac:spMkLst>
        </pc:spChg>
        <pc:spChg chg="del">
          <ac:chgData name="Konrad Pazdan" userId="S::konpaz.341@edu.erzeszow.pl::7f4f2efe-dc9d-41ef-a77f-82ed43c72942" providerId="AD" clId="Web-{36EFE14C-3B09-B232-F63D-7DBA58054FC4}" dt="2020-11-14T19:30:51.613" v="80"/>
          <ac:spMkLst>
            <pc:docMk/>
            <pc:sldMk cId="3684167394" sldId="271"/>
            <ac:spMk id="41" creationId="{9B20A794-0515-443F-9764-44A6569EC318}"/>
          </ac:spMkLst>
        </pc:spChg>
        <pc:spChg chg="del">
          <ac:chgData name="Konrad Pazdan" userId="S::konpaz.341@edu.erzeszow.pl::7f4f2efe-dc9d-41ef-a77f-82ed43c72942" providerId="AD" clId="Web-{36EFE14C-3B09-B232-F63D-7DBA58054FC4}" dt="2020-11-14T19:30:51.613" v="80"/>
          <ac:spMkLst>
            <pc:docMk/>
            <pc:sldMk cId="3684167394" sldId="271"/>
            <ac:spMk id="43" creationId="{A9CE15CA-2228-4197-93B9-E41A1DC42D51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54" v="87"/>
          <ac:spMkLst>
            <pc:docMk/>
            <pc:sldMk cId="3684167394" sldId="271"/>
            <ac:spMk id="48" creationId="{7E0DC0F3-E144-463E-88B2-409384AEEEDB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54" v="87"/>
          <ac:spMkLst>
            <pc:docMk/>
            <pc:sldMk cId="3684167394" sldId="271"/>
            <ac:spMk id="50" creationId="{13A8998A-DE1B-4FAE-820A-8A8B3A7B2EE0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54" v="87"/>
          <ac:spMkLst>
            <pc:docMk/>
            <pc:sldMk cId="3684167394" sldId="271"/>
            <ac:spMk id="52" creationId="{39EBA89E-988C-457C-8BDF-3AAB4D9C5878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54" v="87"/>
          <ac:spMkLst>
            <pc:docMk/>
            <pc:sldMk cId="3684167394" sldId="271"/>
            <ac:spMk id="54" creationId="{F7F6B76E-48DD-46FC-A900-366468BBE2D7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54" v="87"/>
          <ac:spMkLst>
            <pc:docMk/>
            <pc:sldMk cId="3684167394" sldId="271"/>
            <ac:spMk id="56" creationId="{313DBE6E-A8BE-42BD-A187-65E0DDA0DC82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2.817" v="84"/>
          <ac:spMkLst>
            <pc:docMk/>
            <pc:sldMk cId="3684167394" sldId="271"/>
            <ac:spMk id="58" creationId="{C0B0B0C1-A306-4573-8D49-BB656F311B2E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2.817" v="84"/>
          <ac:spMkLst>
            <pc:docMk/>
            <pc:sldMk cId="3684167394" sldId="271"/>
            <ac:spMk id="59" creationId="{C0CB9777-AAD4-4E0D-A837-F5AEA3F3B9B7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27.738" v="82"/>
          <ac:spMkLst>
            <pc:docMk/>
            <pc:sldMk cId="3684167394" sldId="271"/>
            <ac:spMk id="61" creationId="{63F5877B-98C7-49DD-83AB-0F6F57CB6543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39" v="86"/>
          <ac:spMkLst>
            <pc:docMk/>
            <pc:sldMk cId="3684167394" sldId="271"/>
            <ac:spMk id="62" creationId="{63F5877B-98C7-49DD-83AB-0F6F57CB6543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27.738" v="82"/>
          <ac:spMkLst>
            <pc:docMk/>
            <pc:sldMk cId="3684167394" sldId="271"/>
            <ac:spMk id="63" creationId="{4EA91930-66BC-4C41-B4F5-C31EB216F64B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39" v="86"/>
          <ac:spMkLst>
            <pc:docMk/>
            <pc:sldMk cId="3684167394" sldId="271"/>
            <ac:spMk id="64" creationId="{4EA91930-66BC-4C41-B4F5-C31EB216F64B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27.738" v="82"/>
          <ac:spMkLst>
            <pc:docMk/>
            <pc:sldMk cId="3684167394" sldId="271"/>
            <ac:spMk id="65" creationId="{6313CF8F-B436-401E-9575-DE0F8E8B5B17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39" v="86"/>
          <ac:spMkLst>
            <pc:docMk/>
            <pc:sldMk cId="3684167394" sldId="271"/>
            <ac:spMk id="66" creationId="{6313CF8F-B436-401E-9575-DE0F8E8B5B17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27.738" v="82"/>
          <ac:spMkLst>
            <pc:docMk/>
            <pc:sldMk cId="3684167394" sldId="271"/>
            <ac:spMk id="67" creationId="{2A38CFE9-C30A-4551-ACCB-D5808FBC39CD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39" v="86"/>
          <ac:spMkLst>
            <pc:docMk/>
            <pc:sldMk cId="3684167394" sldId="271"/>
            <ac:spMk id="68" creationId="{2A38CFE9-C30A-4551-ACCB-D5808FBC39CD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27.738" v="82"/>
          <ac:spMkLst>
            <pc:docMk/>
            <pc:sldMk cId="3684167394" sldId="271"/>
            <ac:spMk id="69" creationId="{67EF550F-47CE-4FB2-9DAC-12AD835C833D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31:37.739" v="86"/>
          <ac:spMkLst>
            <pc:docMk/>
            <pc:sldMk cId="3684167394" sldId="271"/>
            <ac:spMk id="70" creationId="{67EF550F-47CE-4FB2-9DAC-12AD835C833D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97" v="106"/>
          <ac:spMkLst>
            <pc:docMk/>
            <pc:sldMk cId="3684167394" sldId="271"/>
            <ac:spMk id="71" creationId="{E273CFC6-4BC9-4FFE-8361-FBFE61417A0B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97" v="106"/>
          <ac:spMkLst>
            <pc:docMk/>
            <pc:sldMk cId="3684167394" sldId="271"/>
            <ac:spMk id="72" creationId="{C48CB8C7-4970-4395-A8AB-5D3774D91A0A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97" v="106"/>
          <ac:spMkLst>
            <pc:docMk/>
            <pc:sldMk cId="3684167394" sldId="271"/>
            <ac:spMk id="73" creationId="{9D919DD6-6BB7-45C3-9500-A7448E149B0C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97" v="106"/>
          <ac:spMkLst>
            <pc:docMk/>
            <pc:sldMk cId="3684167394" sldId="271"/>
            <ac:spMk id="74" creationId="{17DD09DE-0DA8-44FF-9FF1-1BE6F302EA46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97" v="106"/>
          <ac:spMkLst>
            <pc:docMk/>
            <pc:sldMk cId="3684167394" sldId="271"/>
            <ac:spMk id="75" creationId="{28ACCB42-777B-4109-A531-8C0A6CD7150C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82" v="105"/>
          <ac:spMkLst>
            <pc:docMk/>
            <pc:sldMk cId="3684167394" sldId="271"/>
            <ac:spMk id="77" creationId="{BC76A9D0-BC10-422D-B470-AB97D09057EB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82" v="105"/>
          <ac:spMkLst>
            <pc:docMk/>
            <pc:sldMk cId="3684167394" sldId="271"/>
            <ac:spMk id="78" creationId="{D0446FEB-8296-4C58-A416-FE66BF9333A2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82" v="105"/>
          <ac:spMkLst>
            <pc:docMk/>
            <pc:sldMk cId="3684167394" sldId="271"/>
            <ac:spMk id="79" creationId="{46967A53-5258-4D52-BF7A-67912198A1F1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44.078" v="103"/>
          <ac:spMkLst>
            <pc:docMk/>
            <pc:sldMk cId="3684167394" sldId="271"/>
            <ac:spMk id="80" creationId="{4038CB10-1F5C-4D54-9DF7-12586DE5B007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82" v="105"/>
          <ac:spMkLst>
            <pc:docMk/>
            <pc:sldMk cId="3684167394" sldId="271"/>
            <ac:spMk id="81" creationId="{1ABC2BC2-F576-4967-9EDA-93DBDDD8D1C4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44.078" v="103"/>
          <ac:spMkLst>
            <pc:docMk/>
            <pc:sldMk cId="3684167394" sldId="271"/>
            <ac:spMk id="82" creationId="{33B81349-3A7E-4A66-9ED9-66E6F8E29C4A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69" v="116"/>
          <ac:spMkLst>
            <pc:docMk/>
            <pc:sldMk cId="3684167394" sldId="271"/>
            <ac:spMk id="83" creationId="{60E0E4BF-A0A0-407B-B6DF-3FFE66E56C19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44.078" v="103"/>
          <ac:spMkLst>
            <pc:docMk/>
            <pc:sldMk cId="3684167394" sldId="271"/>
            <ac:spMk id="84" creationId="{4A37A7FF-19A5-40D8-8D0C-E780CBD33087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69" v="116"/>
          <ac:spMkLst>
            <pc:docMk/>
            <pc:sldMk cId="3684167394" sldId="271"/>
            <ac:spMk id="85" creationId="{EC539AFD-2CC3-4386-8AD7-0EEC8E973CF4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44.078" v="103"/>
          <ac:spMkLst>
            <pc:docMk/>
            <pc:sldMk cId="3684167394" sldId="271"/>
            <ac:spMk id="86" creationId="{73ED6512-6858-4552-B699-9A97FE9A4EA2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69" v="116"/>
          <ac:spMkLst>
            <pc:docMk/>
            <pc:sldMk cId="3684167394" sldId="271"/>
            <ac:spMk id="87" creationId="{50BA16B2-5287-4777-9C67-B9BC3962FC55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0:58.782" v="105"/>
          <ac:spMkLst>
            <pc:docMk/>
            <pc:sldMk cId="3684167394" sldId="271"/>
            <ac:spMk id="88" creationId="{D40BC585-0C70-4BA9-B20C-C4CC686EE786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69" v="116"/>
          <ac:spMkLst>
            <pc:docMk/>
            <pc:sldMk cId="3684167394" sldId="271"/>
            <ac:spMk id="89" creationId="{DE349891-3F5B-49B2-B512-5426A3B329D1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5:39.116" v="126"/>
          <ac:spMkLst>
            <pc:docMk/>
            <pc:sldMk cId="3684167394" sldId="271"/>
            <ac:spMk id="91" creationId="{5E39003D-C295-438B-92E5-BA8AB22F1D08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5:39.116" v="126"/>
          <ac:spMkLst>
            <pc:docMk/>
            <pc:sldMk cId="3684167394" sldId="271"/>
            <ac:spMk id="92" creationId="{C1351349-D8A6-43B2-82BD-D2B00AC91666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5:39.116" v="126"/>
          <ac:spMkLst>
            <pc:docMk/>
            <pc:sldMk cId="3684167394" sldId="271"/>
            <ac:spMk id="93" creationId="{49CAD0BD-370C-42DD-938F-4C24027CF287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53" v="115"/>
          <ac:spMkLst>
            <pc:docMk/>
            <pc:sldMk cId="3684167394" sldId="271"/>
            <ac:spMk id="94" creationId="{B3F59054-3394-4D87-8BD0-A28DCD47F1BC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5:39.116" v="126"/>
          <ac:spMkLst>
            <pc:docMk/>
            <pc:sldMk cId="3684167394" sldId="271"/>
            <ac:spMk id="95" creationId="{E2E536EC-D776-4DBA-ABA7-CCC72D7FCE5C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53" v="115"/>
          <ac:spMkLst>
            <pc:docMk/>
            <pc:sldMk cId="3684167394" sldId="271"/>
            <ac:spMk id="96" creationId="{2FE0ABA9-CAF1-4816-837D-5F28AAA08E0A}"/>
          </ac:spMkLst>
        </pc:spChg>
        <pc:spChg chg="add">
          <ac:chgData name="Konrad Pazdan" userId="S::konpaz.341@edu.erzeszow.pl::7f4f2efe-dc9d-41ef-a77f-82ed43c72942" providerId="AD" clId="Web-{36EFE14C-3B09-B232-F63D-7DBA58054FC4}" dt="2020-11-14T19:45:39.116" v="126"/>
          <ac:spMkLst>
            <pc:docMk/>
            <pc:sldMk cId="3684167394" sldId="271"/>
            <ac:spMk id="97" creationId="{D462EE7E-14DF-497D-AE08-F6623DB88E99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53" v="115"/>
          <ac:spMkLst>
            <pc:docMk/>
            <pc:sldMk cId="3684167394" sldId="271"/>
            <ac:spMk id="98" creationId="{BC8B9C14-70F0-4F42-85FF-0DD3D5A585A5}"/>
          </ac:spMkLst>
        </pc:spChg>
        <pc:spChg chg="add">
          <ac:chgData name="Konrad Pazdan" userId="S::konpaz.341@edu.erzeszow.pl::7f4f2efe-dc9d-41ef-a77f-82ed43c72942" providerId="AD" clId="Web-{36EFE14C-3B09-B232-F63D-7DBA58054FC4}" dt="2020-11-14T19:45:39.116" v="126"/>
          <ac:spMkLst>
            <pc:docMk/>
            <pc:sldMk cId="3684167394" sldId="271"/>
            <ac:spMk id="99" creationId="{2FBF0AC7-1F73-4A5E-882F-8C2A41F1AEA4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53" v="115"/>
          <ac:spMkLst>
            <pc:docMk/>
            <pc:sldMk cId="3684167394" sldId="271"/>
            <ac:spMk id="100" creationId="{98DE6C44-43F8-4DE4-AB81-66853FFEA09A}"/>
          </ac:spMkLst>
        </pc:spChg>
        <pc:spChg chg="add del">
          <ac:chgData name="Konrad Pazdan" userId="S::konpaz.341@edu.erzeszow.pl::7f4f2efe-dc9d-41ef-a77f-82ed43c72942" providerId="AD" clId="Web-{36EFE14C-3B09-B232-F63D-7DBA58054FC4}" dt="2020-11-14T19:43:08.253" v="115"/>
          <ac:spMkLst>
            <pc:docMk/>
            <pc:sldMk cId="3684167394" sldId="271"/>
            <ac:spMk id="102" creationId="{2409529B-9B56-4F10-BE4D-F934DB89E57E}"/>
          </ac:spMkLst>
        </pc:spChg>
        <pc:picChg chg="add mod ord">
          <ac:chgData name="Konrad Pazdan" userId="S::konpaz.341@edu.erzeszow.pl::7f4f2efe-dc9d-41ef-a77f-82ed43c72942" providerId="AD" clId="Web-{36EFE14C-3B09-B232-F63D-7DBA58054FC4}" dt="2020-11-14T19:48:46.760" v="152" actId="1076"/>
          <ac:picMkLst>
            <pc:docMk/>
            <pc:sldMk cId="3684167394" sldId="271"/>
            <ac:picMk id="2" creationId="{AACBE40E-F0AF-474E-A66C-872230A85A2B}"/>
          </ac:picMkLst>
        </pc:picChg>
        <pc:picChg chg="add del mod">
          <ac:chgData name="Konrad Pazdan" userId="S::konpaz.341@edu.erzeszow.pl::7f4f2efe-dc9d-41ef-a77f-82ed43c72942" providerId="AD" clId="Web-{36EFE14C-3B09-B232-F63D-7DBA58054FC4}" dt="2020-11-14T19:48:16.838" v="147"/>
          <ac:picMkLst>
            <pc:docMk/>
            <pc:sldMk cId="3684167394" sldId="271"/>
            <ac:picMk id="3" creationId="{59C7FC6D-408A-4489-8A23-CC8B5752FF72}"/>
          </ac:picMkLst>
        </pc:picChg>
        <pc:picChg chg="mod">
          <ac:chgData name="Konrad Pazdan" userId="S::konpaz.341@edu.erzeszow.pl::7f4f2efe-dc9d-41ef-a77f-82ed43c72942" providerId="AD" clId="Web-{36EFE14C-3B09-B232-F63D-7DBA58054FC4}" dt="2020-11-14T19:47:22.477" v="144" actId="1076"/>
          <ac:picMkLst>
            <pc:docMk/>
            <pc:sldMk cId="3684167394" sldId="271"/>
            <ac:picMk id="4" creationId="{73B9CBD8-1E6C-4C5A-A7BF-2D7D6E2DF1B1}"/>
          </ac:picMkLst>
        </pc:picChg>
        <pc:picChg chg="add del mod">
          <ac:chgData name="Konrad Pazdan" userId="S::konpaz.341@edu.erzeszow.pl::7f4f2efe-dc9d-41ef-a77f-82ed43c72942" providerId="AD" clId="Web-{36EFE14C-3B09-B232-F63D-7DBA58054FC4}" dt="2020-11-14T20:09:38.829" v="293"/>
          <ac:picMkLst>
            <pc:docMk/>
            <pc:sldMk cId="3684167394" sldId="271"/>
            <ac:picMk id="5" creationId="{3C8EB740-620E-4863-B58E-59E01383494B}"/>
          </ac:picMkLst>
        </pc:picChg>
        <pc:picChg chg="add mod">
          <ac:chgData name="Konrad Pazdan" userId="S::konpaz.341@edu.erzeszow.pl::7f4f2efe-dc9d-41ef-a77f-82ed43c72942" providerId="AD" clId="Web-{36EFE14C-3B09-B232-F63D-7DBA58054FC4}" dt="2020-11-14T20:09:57.657" v="299" actId="14100"/>
          <ac:picMkLst>
            <pc:docMk/>
            <pc:sldMk cId="3684167394" sldId="271"/>
            <ac:picMk id="6" creationId="{D104322B-FCBC-42D6-A4DA-BA21898C9F0D}"/>
          </ac:picMkLst>
        </pc:picChg>
        <pc:cxnChg chg="add del">
          <ac:chgData name="Konrad Pazdan" userId="S::konpaz.341@edu.erzeszow.pl::7f4f2efe-dc9d-41ef-a77f-82ed43c72942" providerId="AD" clId="Web-{36EFE14C-3B09-B232-F63D-7DBA58054FC4}" dt="2020-11-14T19:31:32.817" v="84"/>
          <ac:cxnSpMkLst>
            <pc:docMk/>
            <pc:sldMk cId="3684167394" sldId="271"/>
            <ac:cxnSpMk id="60" creationId="{69C83704-53EE-4A7C-B7A2-6897211EE8B9}"/>
          </ac:cxnSpMkLst>
        </pc:cxnChg>
      </pc:sldChg>
      <pc:sldChg chg="addSp delSp modSp new">
        <pc:chgData name="Konrad Pazdan" userId="S::konpaz.341@edu.erzeszow.pl::7f4f2efe-dc9d-41ef-a77f-82ed43c72942" providerId="AD" clId="Web-{36EFE14C-3B09-B232-F63D-7DBA58054FC4}" dt="2020-11-14T20:09:31.125" v="292"/>
        <pc:sldMkLst>
          <pc:docMk/>
          <pc:sldMk cId="261982845" sldId="273"/>
        </pc:sldMkLst>
        <pc:spChg chg="del">
          <ac:chgData name="Konrad Pazdan" userId="S::konpaz.341@edu.erzeszow.pl::7f4f2efe-dc9d-41ef-a77f-82ed43c72942" providerId="AD" clId="Web-{36EFE14C-3B09-B232-F63D-7DBA58054FC4}" dt="2020-11-14T20:09:25.813" v="291"/>
          <ac:spMkLst>
            <pc:docMk/>
            <pc:sldMk cId="261982845" sldId="273"/>
            <ac:spMk id="3" creationId="{A5DBFA37-F881-4474-8788-A24020315DD5}"/>
          </ac:spMkLst>
        </pc:spChg>
        <pc:spChg chg="add mod">
          <ac:chgData name="Konrad Pazdan" userId="S::konpaz.341@edu.erzeszow.pl::7f4f2efe-dc9d-41ef-a77f-82ed43c72942" providerId="AD" clId="Web-{36EFE14C-3B09-B232-F63D-7DBA58054FC4}" dt="2020-11-14T20:09:31.125" v="292"/>
          <ac:spMkLst>
            <pc:docMk/>
            <pc:sldMk cId="261982845" sldId="273"/>
            <ac:spMk id="6" creationId="{9EE83E1B-E898-485C-B394-17E48491517C}"/>
          </ac:spMkLst>
        </pc:spChg>
        <pc:picChg chg="add del mod ord">
          <ac:chgData name="Konrad Pazdan" userId="S::konpaz.341@edu.erzeszow.pl::7f4f2efe-dc9d-41ef-a77f-82ed43c72942" providerId="AD" clId="Web-{36EFE14C-3B09-B232-F63D-7DBA58054FC4}" dt="2020-11-14T20:09:31.125" v="292"/>
          <ac:picMkLst>
            <pc:docMk/>
            <pc:sldMk cId="261982845" sldId="273"/>
            <ac:picMk id="4" creationId="{4800C4BE-1DFF-488F-B7DE-AE1299551C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5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0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3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2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5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9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9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l.wikipedia.org/wiki/Zwi%C4%85zek_Strzeleck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4378" y="65208"/>
            <a:ext cx="12177622" cy="6788478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4" descr="Obraz zawierający wewnątrz, osoba, noszenie, zamknąć&#10;&#10;Opis wygenerowany automatycznie">
            <a:extLst>
              <a:ext uri="{FF2B5EF4-FFF2-40B4-BE49-F238E27FC236}">
                <a16:creationId xmlns:a16="http://schemas.microsoft.com/office/drawing/2014/main" xmlns="" id="{B7BBB8C0-89FF-46E8-8D2C-E69C0245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169"/>
            <a:ext cx="12174745" cy="685766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06BA808-38B7-44FD-8C7C-F18EB498CF49}"/>
              </a:ext>
            </a:extLst>
          </p:cNvPr>
          <p:cNvSpPr txBox="1"/>
          <p:nvPr/>
        </p:nvSpPr>
        <p:spPr>
          <a:xfrm>
            <a:off x="396816" y="804438"/>
            <a:ext cx="1141274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9600" b="1" dirty="0"/>
          </a:p>
          <a:p>
            <a:r>
              <a:rPr lang="pl-PL" sz="9600" b="1" dirty="0" err="1"/>
              <a:t>P</a:t>
            </a:r>
            <a:r>
              <a:rPr lang="en-US" sz="9600" b="1" dirty="0" err="1" smtClean="0"/>
              <a:t>ułkownik</a:t>
            </a:r>
            <a:endParaRPr lang="en-US" sz="9600" b="1" dirty="0">
              <a:cs typeface="Calibri"/>
            </a:endParaRPr>
          </a:p>
          <a:p>
            <a:r>
              <a:rPr lang="en-US" sz="9600" b="1" dirty="0"/>
              <a:t> Leopold Lis-Kula </a:t>
            </a:r>
            <a:endParaRPr lang="en-US" sz="9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80481D4-8BD2-4C17-9538-AD79520A88F7}"/>
              </a:ext>
            </a:extLst>
          </p:cNvPr>
          <p:cNvSpPr txBox="1"/>
          <p:nvPr/>
        </p:nvSpPr>
        <p:spPr>
          <a:xfrm>
            <a:off x="71752" y="72408"/>
            <a:ext cx="5440048" cy="67793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</a:rPr>
              <a:t> </a:t>
            </a:r>
            <a:r>
              <a:rPr lang="en-US" sz="2800" b="1" dirty="0" err="1">
                <a:solidFill>
                  <a:srgbClr val="000000"/>
                </a:solidFill>
              </a:rPr>
              <a:t>Ostatnią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bitwę</a:t>
            </a:r>
            <a:r>
              <a:rPr lang="en-US" sz="2800" b="1" dirty="0">
                <a:solidFill>
                  <a:srgbClr val="000000"/>
                </a:solidFill>
              </a:rPr>
              <a:t> s</a:t>
            </a:r>
            <a:r>
              <a:rPr lang="pl-PL" sz="2800" b="1" dirty="0">
                <a:solidFill>
                  <a:srgbClr val="000000"/>
                </a:solidFill>
              </a:rPr>
              <a:t>t</a:t>
            </a:r>
            <a:r>
              <a:rPr lang="en-US" sz="2800" b="1" dirty="0" err="1">
                <a:solidFill>
                  <a:srgbClr val="000000"/>
                </a:solidFill>
              </a:rPr>
              <a:t>oczył</a:t>
            </a:r>
            <a:r>
              <a:rPr lang="en-US" sz="2800" b="1" dirty="0">
                <a:solidFill>
                  <a:srgbClr val="000000"/>
                </a:solidFill>
              </a:rPr>
              <a:t> w </a:t>
            </a:r>
            <a:r>
              <a:rPr lang="en-US" sz="2800" b="1" dirty="0" err="1">
                <a:solidFill>
                  <a:srgbClr val="000000"/>
                </a:solidFill>
              </a:rPr>
              <a:t>nocy</a:t>
            </a:r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pl-PL" sz="28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 z 6 </a:t>
            </a:r>
            <a:r>
              <a:rPr lang="en-US" sz="2800" b="1" dirty="0" err="1">
                <a:solidFill>
                  <a:srgbClr val="000000"/>
                </a:solidFill>
              </a:rPr>
              <a:t>na</a:t>
            </a:r>
            <a:r>
              <a:rPr lang="en-US" sz="2800" b="1" dirty="0">
                <a:solidFill>
                  <a:srgbClr val="000000"/>
                </a:solidFill>
              </a:rPr>
              <a:t> 7 </a:t>
            </a:r>
            <a:r>
              <a:rPr lang="en-US" sz="2800" b="1" dirty="0" err="1">
                <a:solidFill>
                  <a:srgbClr val="000000"/>
                </a:solidFill>
              </a:rPr>
              <a:t>marca</a:t>
            </a:r>
            <a:r>
              <a:rPr lang="pl-PL" sz="2800" b="1" dirty="0">
                <a:solidFill>
                  <a:srgbClr val="000000"/>
                </a:solidFill>
              </a:rPr>
              <a:t> 1919 roku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pl-PL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Dowodzony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przez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niego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oddział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zdoby</a:t>
            </a:r>
            <a:r>
              <a:rPr lang="pl-PL" sz="2800" b="1" dirty="0" err="1">
                <a:solidFill>
                  <a:srgbClr val="000000"/>
                </a:solidFill>
              </a:rPr>
              <a:t>wa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Torczyn</a:t>
            </a:r>
            <a:r>
              <a:rPr lang="en-US" sz="2800" b="1" dirty="0">
                <a:solidFill>
                  <a:srgbClr val="000000"/>
                </a:solidFill>
              </a:rPr>
              <a:t>. </a:t>
            </a:r>
            <a:endParaRPr lang="en-US" sz="2800" b="1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Już</a:t>
            </a:r>
            <a:r>
              <a:rPr lang="en-US" sz="2800" b="1" dirty="0">
                <a:solidFill>
                  <a:srgbClr val="000000"/>
                </a:solidFill>
              </a:rPr>
              <a:t> po </a:t>
            </a:r>
            <a:r>
              <a:rPr lang="en-US" sz="2800" b="1" dirty="0" err="1">
                <a:solidFill>
                  <a:srgbClr val="000000"/>
                </a:solidFill>
              </a:rPr>
              <a:t>zakończeniu</a:t>
            </a:r>
            <a:r>
              <a:rPr lang="en-US" sz="2800" b="1" dirty="0">
                <a:solidFill>
                  <a:srgbClr val="000000"/>
                </a:solidFill>
              </a:rPr>
              <a:t> walk, w </a:t>
            </a:r>
            <a:r>
              <a:rPr lang="en-US" sz="2800" b="1" dirty="0" err="1">
                <a:solidFill>
                  <a:srgbClr val="000000"/>
                </a:solidFill>
              </a:rPr>
              <a:t>czasie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inspekcji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zajętego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miasta</a:t>
            </a:r>
            <a:r>
              <a:rPr lang="en-US" sz="2800" b="1" dirty="0">
                <a:solidFill>
                  <a:srgbClr val="000000"/>
                </a:solidFill>
              </a:rPr>
              <a:t> ,</a:t>
            </a:r>
            <a:r>
              <a:rPr lang="en-US" sz="2800" b="1" dirty="0" err="1">
                <a:solidFill>
                  <a:srgbClr val="000000"/>
                </a:solidFill>
              </a:rPr>
              <a:t>zosta</a:t>
            </a:r>
            <a:r>
              <a:rPr lang="pl-PL" sz="2800" b="1" dirty="0">
                <a:solidFill>
                  <a:srgbClr val="000000"/>
                </a:solidFill>
              </a:rPr>
              <a:t>je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ciężko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ranny</a:t>
            </a:r>
            <a:r>
              <a:rPr lang="en-US" sz="2800" b="1" dirty="0">
                <a:solidFill>
                  <a:srgbClr val="000000"/>
                </a:solidFill>
              </a:rPr>
              <a:t> </a:t>
            </a:r>
            <a:r>
              <a:rPr lang="pl-PL" sz="2800" b="1" dirty="0">
                <a:solidFill>
                  <a:srgbClr val="000000"/>
                </a:solidFill>
              </a:rPr>
              <a:t>.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Rana w </a:t>
            </a:r>
            <a:r>
              <a:rPr lang="en-US" sz="2800" b="1" dirty="0" err="1">
                <a:solidFill>
                  <a:srgbClr val="000000"/>
                </a:solidFill>
              </a:rPr>
              <a:t>pachwinę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jaką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otrzymał</a:t>
            </a:r>
            <a:r>
              <a:rPr lang="en-US" sz="2800" b="1" dirty="0">
                <a:solidFill>
                  <a:srgbClr val="000000"/>
                </a:solidFill>
              </a:rPr>
              <a:t> major "Lis", </a:t>
            </a:r>
            <a:r>
              <a:rPr lang="en-US" sz="2800" b="1" dirty="0" err="1">
                <a:solidFill>
                  <a:srgbClr val="000000"/>
                </a:solidFill>
              </a:rPr>
              <a:t>okazała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się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śmiertelna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n-US" sz="2800" dirty="0">
              <a:cs typeface="Calibri" panose="020F0502020204030204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xmlns="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2" descr="Obraz zawierający osoba, zdjęcie, jednolite, grupa&#10;&#10;Opis wygenerowany automatycznie">
            <a:extLst>
              <a:ext uri="{FF2B5EF4-FFF2-40B4-BE49-F238E27FC236}">
                <a16:creationId xmlns:a16="http://schemas.microsoft.com/office/drawing/2014/main" xmlns="" id="{0F8EAA6B-CD29-4041-9B6E-2E15069E0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106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00F171E8-B184-4B74-BBBE-1E8D7BAF4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12" y="66855"/>
            <a:ext cx="2109158" cy="15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1C77198B-22A0-4205-A2E4-E24577A22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19A35E77-CE03-4E92-9287-B397D2D34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967A2DA2-D839-405E-B535-F5154508F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4B5BF789-FD4E-4820-AA6B-A10BE210E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6FD8C5-ADFB-4E00-9768-5D4B4CB6B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" y="972274"/>
            <a:ext cx="6791165" cy="47823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FEFFFF"/>
                </a:solidFill>
                <a:ea typeface="+mn-lt"/>
                <a:cs typeface="+mn-lt"/>
              </a:rPr>
              <a:t>13 marca 1919 r. rozpoczęły się     w Warszawie uroczystości pogrzebowe.</a:t>
            </a:r>
          </a:p>
          <a:p>
            <a:pPr marL="0" indent="0">
              <a:buNone/>
            </a:pPr>
            <a:r>
              <a:rPr lang="pl-PL" sz="3600" b="1" dirty="0">
                <a:solidFill>
                  <a:srgbClr val="FEFFFF"/>
                </a:solidFill>
                <a:ea typeface="+mn-lt"/>
                <a:cs typeface="+mn-lt"/>
              </a:rPr>
              <a:t> Na trumnie awansowanego pośmiertnie do stopnia pułkownika był wieniec z napisem:</a:t>
            </a:r>
            <a:endParaRPr lang="pl-PL" sz="3600" b="1" dirty="0">
              <a:solidFill>
                <a:srgbClr val="FE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3600" b="1" i="1" dirty="0">
                <a:solidFill>
                  <a:srgbClr val="FEFFFF"/>
                </a:solidFill>
                <a:ea typeface="+mn-lt"/>
                <a:cs typeface="+mn-lt"/>
              </a:rPr>
              <a:t>„Memu dzielnemu chłopcu Józef Piłsudski”.</a:t>
            </a:r>
            <a:endParaRPr lang="pl-PL" sz="3600" b="1" dirty="0">
              <a:solidFill>
                <a:srgbClr val="FE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3200" b="1" dirty="0">
              <a:solidFill>
                <a:srgbClr val="FEFFFF"/>
              </a:solidFill>
              <a:cs typeface="Calibri"/>
            </a:endParaRPr>
          </a:p>
        </p:txBody>
      </p:sp>
      <p:pic>
        <p:nvPicPr>
          <p:cNvPr id="5" name="Obraz 5" descr="Obraz zawierający zewnętrzne, trawa, stojące, zdjęcie&#10;&#10;Opis wygenerowany automatycznie">
            <a:extLst>
              <a:ext uri="{FF2B5EF4-FFF2-40B4-BE49-F238E27FC236}">
                <a16:creationId xmlns:a16="http://schemas.microsoft.com/office/drawing/2014/main" xmlns="" id="{4DD0C4D3-C363-4587-AF18-5E90C391C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0" r="37179"/>
          <a:stretch/>
        </p:blipFill>
        <p:spPr>
          <a:xfrm>
            <a:off x="9872767" y="1366856"/>
            <a:ext cx="2318928" cy="2642616"/>
          </a:xfrm>
          <a:prstGeom prst="rect">
            <a:avLst/>
          </a:prstGeom>
        </p:spPr>
      </p:pic>
      <p:pic>
        <p:nvPicPr>
          <p:cNvPr id="7" name="Obraz 7" descr="Obraz zawierający zewnętrzne, osoba, tłum, zdjęcie&#10;&#10;Opis wygenerowany automatycznie">
            <a:extLst>
              <a:ext uri="{FF2B5EF4-FFF2-40B4-BE49-F238E27FC236}">
                <a16:creationId xmlns:a16="http://schemas.microsoft.com/office/drawing/2014/main" xmlns="" id="{E03744B9-CBCE-47D7-91E4-2AF275FB3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21"/>
          <a:stretch/>
        </p:blipFill>
        <p:spPr>
          <a:xfrm>
            <a:off x="7555687" y="4005739"/>
            <a:ext cx="4636008" cy="2606040"/>
          </a:xfrm>
          <a:prstGeom prst="rect">
            <a:avLst/>
          </a:prstGeom>
        </p:spPr>
      </p:pic>
      <p:pic>
        <p:nvPicPr>
          <p:cNvPr id="4" name="Obraz 4" descr="Obraz zawierający zewnętrzne, osoba, zdjęcie, tłum&#10;&#10;Opis wygenerowany automatycznie">
            <a:extLst>
              <a:ext uri="{FF2B5EF4-FFF2-40B4-BE49-F238E27FC236}">
                <a16:creationId xmlns:a16="http://schemas.microsoft.com/office/drawing/2014/main" xmlns="" id="{50395B14-38DD-4061-88FB-143CA362DA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10" r="21857" b="-4"/>
          <a:stretch/>
        </p:blipFill>
        <p:spPr>
          <a:xfrm>
            <a:off x="7555687" y="1366856"/>
            <a:ext cx="2322576" cy="264261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0D18ED8-2F35-4D33-9DC6-1D564B0BE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555687" y="4009472"/>
            <a:ext cx="4636008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C4CDFF7-59C2-4E97-883E-489B3B78B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872767" y="1366856"/>
            <a:ext cx="298" cy="2642616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293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E30C5682-3265-4DEA-A13C-738DC5F32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zewnętrzne, osoba, tłum, zdjęcie&#10;&#10;Opis wygenerowany automatycznie">
            <a:extLst>
              <a:ext uri="{FF2B5EF4-FFF2-40B4-BE49-F238E27FC236}">
                <a16:creationId xmlns:a16="http://schemas.microsoft.com/office/drawing/2014/main" xmlns="" id="{633B8E73-B638-4663-AE0B-27DAF7D6D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2" r="23488" b="-1"/>
          <a:stretch/>
        </p:blipFill>
        <p:spPr>
          <a:xfrm>
            <a:off x="12502" y="10"/>
            <a:ext cx="2317193" cy="3072374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5023A827-9CE9-43B0-9AA8-D9907E1DC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12205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12205 w 759618"/>
              <a:gd name="connsiteY7" fmla="*/ 1154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12205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12205" y="115453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E2DECF16-A27C-4077-8122-1C37E710B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az 5" descr="Obraz zawierający zewnętrzne, osoba, budynek, zdjęcie&#10;&#10;Opis wygenerowany automatycznie">
            <a:extLst>
              <a:ext uri="{FF2B5EF4-FFF2-40B4-BE49-F238E27FC236}">
                <a16:creationId xmlns:a16="http://schemas.microsoft.com/office/drawing/2014/main" xmlns="" id="{7C98D2EA-B57B-4DC3-AFDB-7A7FEF708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7" r="30787" b="-4"/>
          <a:stretch/>
        </p:blipFill>
        <p:spPr>
          <a:xfrm>
            <a:off x="2317490" y="10"/>
            <a:ext cx="2317192" cy="3072374"/>
          </a:xfrm>
          <a:prstGeom prst="rect">
            <a:avLst/>
          </a:prstGeom>
        </p:spPr>
      </p:pic>
      <p:pic>
        <p:nvPicPr>
          <p:cNvPr id="4" name="Obraz 4" descr="Obraz zawierający zewnętrzne, zdjęcie, budynek, stare&#10;&#10;Opis wygenerowany automatycznie">
            <a:extLst>
              <a:ext uri="{FF2B5EF4-FFF2-40B4-BE49-F238E27FC236}">
                <a16:creationId xmlns:a16="http://schemas.microsoft.com/office/drawing/2014/main" xmlns="" id="{281ADBDB-ACF3-494A-AF2E-950048D0C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0" b="-4"/>
          <a:stretch/>
        </p:blipFill>
        <p:spPr>
          <a:xfrm>
            <a:off x="-8" y="3072385"/>
            <a:ext cx="4636008" cy="307238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EFA052A-5366-46B7-A1E3-A8633C968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072384"/>
            <a:ext cx="4626864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084A40D-DA85-4B8D-9757-B2AA0D738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317192" y="0"/>
            <a:ext cx="298" cy="30723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8">
            <a:extLst>
              <a:ext uri="{FF2B5EF4-FFF2-40B4-BE49-F238E27FC236}">
                <a16:creationId xmlns:a16="http://schemas.microsoft.com/office/drawing/2014/main" xmlns="" id="{039294F9-52D0-456B-84DB-0A092BA438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E3BDA5-98F4-478D-82F5-644B2AB5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609343"/>
            <a:ext cx="5840770" cy="4906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2000" dirty="0">
              <a:solidFill>
                <a:srgbClr val="FE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600" b="1" dirty="0">
                <a:solidFill>
                  <a:srgbClr val="FEFFFF"/>
                </a:solidFill>
                <a:cs typeface="Calibri"/>
              </a:rPr>
              <a:t>Jeszcze tego samego dnia trumna wyruszyła do Rzeszowa.</a:t>
            </a:r>
            <a:endParaRPr lang="pl-PL" sz="3600" dirty="0">
              <a:solidFill>
                <a:srgbClr val="FE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600" b="1" dirty="0">
                <a:solidFill>
                  <a:srgbClr val="FEFFFF"/>
                </a:solidFill>
                <a:cs typeface="Calibri"/>
              </a:rPr>
              <a:t> 16 marca 1919 r. odbył się jego pogrzeb. </a:t>
            </a:r>
            <a:endParaRPr lang="pl-PL" sz="3600" dirty="0">
              <a:solidFill>
                <a:srgbClr val="FEFFFF"/>
              </a:solidFill>
              <a:cs typeface="Calibri"/>
            </a:endParaRPr>
          </a:p>
          <a:p>
            <a:pPr marL="0" indent="0">
              <a:buNone/>
            </a:pPr>
            <a:r>
              <a:rPr lang="pl-PL" sz="3600" b="1" dirty="0">
                <a:solidFill>
                  <a:srgbClr val="FEFFFF"/>
                </a:solidFill>
                <a:cs typeface="Calibri"/>
              </a:rPr>
              <a:t>W rodzinnym mieście żegnały go wielotysięczne tłumy.</a:t>
            </a:r>
            <a:endParaRPr lang="pl-PL" sz="3600" dirty="0">
              <a:solidFill>
                <a:srgbClr val="FEFFFF"/>
              </a:solidFill>
              <a:ea typeface="+mn-lt"/>
              <a:cs typeface="+mn-lt"/>
            </a:endParaRPr>
          </a:p>
          <a:p>
            <a:endParaRPr lang="pl-PL" sz="3600" dirty="0">
              <a:solidFill>
                <a:srgbClr val="FEFFFF"/>
              </a:solidFill>
              <a:ea typeface="+mn-lt"/>
              <a:cs typeface="+mn-lt"/>
            </a:endParaRPr>
          </a:p>
          <a:p>
            <a:endParaRPr lang="pl-PL" sz="3600" dirty="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7836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xmlns="" id="{C3CEEA84-2B15-406C-BDC0-872E09BF0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B715E4C-8C4D-421A-81B5-03788126C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1" name="Freeform 44">
              <a:extLst>
                <a:ext uri="{FF2B5EF4-FFF2-40B4-BE49-F238E27FC236}">
                  <a16:creationId xmlns:a16="http://schemas.microsoft.com/office/drawing/2014/main" xmlns="" id="{7707CDB0-3BF8-4366-ACE6-4C23F7C17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5">
              <a:extLst>
                <a:ext uri="{FF2B5EF4-FFF2-40B4-BE49-F238E27FC236}">
                  <a16:creationId xmlns:a16="http://schemas.microsoft.com/office/drawing/2014/main" xmlns="" id="{B2FCB703-C238-4999-8F2F-F6449E119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6">
              <a:extLst>
                <a:ext uri="{FF2B5EF4-FFF2-40B4-BE49-F238E27FC236}">
                  <a16:creationId xmlns:a16="http://schemas.microsoft.com/office/drawing/2014/main" xmlns="" id="{E1672968-5FD9-4684-8854-155839EA3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xmlns="" id="{D4BCE27C-43A5-4E3E-8990-41B91C206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E776F59-7DFB-461B-A4F4-ABDF66743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Obraz 6" descr="Obraz zawierający zewnętrzne, budynek, chodnik, ławka&#10;&#10;Opis wygenerowany automatycznie">
            <a:extLst>
              <a:ext uri="{FF2B5EF4-FFF2-40B4-BE49-F238E27FC236}">
                <a16:creationId xmlns:a16="http://schemas.microsoft.com/office/drawing/2014/main" xmlns="" id="{483E6CFE-AD68-4D59-A6B2-DF3D6462C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" r="15969" b="-4"/>
          <a:stretch/>
        </p:blipFill>
        <p:spPr>
          <a:xfrm>
            <a:off x="1014125" y="2289000"/>
            <a:ext cx="2907792" cy="1792224"/>
          </a:xfrm>
          <a:prstGeom prst="rect">
            <a:avLst/>
          </a:prstGeom>
        </p:spPr>
      </p:pic>
      <p:pic>
        <p:nvPicPr>
          <p:cNvPr id="2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xmlns="" id="{329F0C22-3FA2-4689-BC9E-E0C8C1180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7195"/>
          <a:stretch/>
        </p:blipFill>
        <p:spPr>
          <a:xfrm>
            <a:off x="588100" y="4211303"/>
            <a:ext cx="3339112" cy="2054604"/>
          </a:xfrm>
          <a:prstGeom prst="rect">
            <a:avLst/>
          </a:prstGeom>
        </p:spPr>
      </p:pic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FED1A693-4C21-4A47-B321-1CDFE71A1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53" r="4" b="8399"/>
          <a:stretch/>
        </p:blipFill>
        <p:spPr>
          <a:xfrm>
            <a:off x="4029892" y="2181904"/>
            <a:ext cx="2907792" cy="1789734"/>
          </a:xfrm>
          <a:prstGeom prst="rect">
            <a:avLst/>
          </a:prstGeom>
        </p:spPr>
      </p:pic>
      <p:pic>
        <p:nvPicPr>
          <p:cNvPr id="4" name="Obraz 4" descr="Obraz zawierający zewnętrzne, budynek, zdjęcie, siedzi&#10;&#10;Opis wygenerowany automatycznie">
            <a:extLst>
              <a:ext uri="{FF2B5EF4-FFF2-40B4-BE49-F238E27FC236}">
                <a16:creationId xmlns:a16="http://schemas.microsoft.com/office/drawing/2014/main" xmlns="" id="{69086C18-9D77-4747-9D1F-9779EB1DA8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58" r="6" b="6"/>
          <a:stretch/>
        </p:blipFill>
        <p:spPr>
          <a:xfrm>
            <a:off x="4024146" y="4205291"/>
            <a:ext cx="3355531" cy="2060616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87BD2F1A-8881-4A9A-B637-45A4B708D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431068" y="4279891"/>
            <a:ext cx="5815584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F3B6DCF0-8712-4AB5-B738-40CBF52972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40448" y="2498206"/>
            <a:ext cx="0" cy="356616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BBDFC2B-24FC-4B88-AB26-ED318231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756" y="3117850"/>
            <a:ext cx="4766787" cy="29397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ea typeface="+mn-lt"/>
                <a:cs typeface="+mn-lt"/>
              </a:rPr>
              <a:t>Pułkownik</a:t>
            </a:r>
            <a:r>
              <a:rPr lang="en-US" sz="2400" b="1" dirty="0">
                <a:ea typeface="+mn-lt"/>
                <a:cs typeface="+mn-lt"/>
              </a:rPr>
              <a:t> Leopold Lis-Kula </a:t>
            </a:r>
            <a:r>
              <a:rPr lang="en-US" sz="2400" b="1" dirty="0" err="1">
                <a:ea typeface="+mn-lt"/>
                <a:cs typeface="+mn-lt"/>
              </a:rPr>
              <a:t>został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pochowany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na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cmentarzu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na</a:t>
            </a:r>
            <a:r>
              <a:rPr lang="en-US" sz="2400" b="1" dirty="0">
                <a:ea typeface="+mn-lt"/>
                <a:cs typeface="+mn-lt"/>
              </a:rPr>
              <a:t>   </a:t>
            </a:r>
            <a:r>
              <a:rPr lang="en-US" sz="2400" b="1" dirty="0" err="1">
                <a:ea typeface="+mn-lt"/>
                <a:cs typeface="+mn-lt"/>
              </a:rPr>
              <a:t>Pobitnie</a:t>
            </a:r>
            <a:r>
              <a:rPr lang="en-US" sz="2400" b="1" dirty="0">
                <a:ea typeface="+mn-lt"/>
                <a:cs typeface="+mn-lt"/>
              </a:rPr>
              <a:t> . </a:t>
            </a:r>
            <a:endParaRPr lang="pl-PL" sz="2400" b="1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4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Odznaczenia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000" b="1" dirty="0" err="1">
                <a:ea typeface="+mn-lt"/>
                <a:cs typeface="+mn-lt"/>
              </a:rPr>
              <a:t>Krzyż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Srebrny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Orderu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Virtuti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Militari</a:t>
            </a:r>
            <a:r>
              <a:rPr lang="en-US" sz="2000" b="1" dirty="0">
                <a:ea typeface="+mn-lt"/>
                <a:cs typeface="+mn-lt"/>
              </a:rPr>
              <a:t> - </a:t>
            </a:r>
            <a:r>
              <a:rPr lang="en-US" sz="2000" b="1" dirty="0" err="1">
                <a:ea typeface="+mn-lt"/>
                <a:cs typeface="+mn-lt"/>
              </a:rPr>
              <a:t>pośmiertnie</a:t>
            </a:r>
            <a:r>
              <a:rPr lang="en-US" sz="2000" b="1" dirty="0">
                <a:ea typeface="+mn-lt"/>
                <a:cs typeface="+mn-lt"/>
              </a:rPr>
              <a:t> (1922, za </a:t>
            </a:r>
            <a:r>
              <a:rPr lang="en-US" sz="2000" b="1" dirty="0" err="1">
                <a:ea typeface="+mn-lt"/>
                <a:cs typeface="+mn-lt"/>
              </a:rPr>
              <a:t>służbę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pl-PL" sz="2000" b="1" dirty="0">
                <a:ea typeface="+mn-lt"/>
                <a:cs typeface="+mn-lt"/>
              </a:rPr>
              <a:t>                     </a:t>
            </a:r>
            <a:r>
              <a:rPr lang="en-US" sz="2000" b="1" dirty="0">
                <a:ea typeface="+mn-lt"/>
                <a:cs typeface="+mn-lt"/>
              </a:rPr>
              <a:t>w </a:t>
            </a:r>
            <a:r>
              <a:rPr lang="en-US" sz="2000" b="1" dirty="0" err="1">
                <a:ea typeface="+mn-lt"/>
                <a:cs typeface="+mn-lt"/>
              </a:rPr>
              <a:t>Legionach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Polskich</a:t>
            </a:r>
            <a:r>
              <a:rPr lang="en-US" sz="2000" b="1" dirty="0">
                <a:ea typeface="+mn-lt"/>
                <a:cs typeface="+mn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b="1" dirty="0" err="1">
                <a:ea typeface="+mn-lt"/>
                <a:cs typeface="+mn-lt"/>
              </a:rPr>
              <a:t>Krzyż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Niepodległości</a:t>
            </a:r>
            <a:r>
              <a:rPr lang="en-US" sz="2000" b="1" dirty="0">
                <a:ea typeface="+mn-lt"/>
                <a:cs typeface="+mn-lt"/>
              </a:rPr>
              <a:t> z </a:t>
            </a:r>
            <a:r>
              <a:rPr lang="en-US" sz="2000" b="1" dirty="0" err="1">
                <a:ea typeface="+mn-lt"/>
                <a:cs typeface="+mn-lt"/>
              </a:rPr>
              <a:t>Mieczami</a:t>
            </a:r>
            <a:r>
              <a:rPr lang="en-US" sz="2000" b="1" dirty="0">
                <a:ea typeface="+mn-lt"/>
                <a:cs typeface="+mn-lt"/>
              </a:rPr>
              <a:t>- </a:t>
            </a:r>
            <a:r>
              <a:rPr lang="en-US" sz="2000" b="1" dirty="0" err="1">
                <a:ea typeface="+mn-lt"/>
                <a:cs typeface="+mn-lt"/>
              </a:rPr>
              <a:t>pośmiertnie</a:t>
            </a:r>
            <a:r>
              <a:rPr lang="en-US" sz="2000" b="1" dirty="0">
                <a:ea typeface="+mn-lt"/>
                <a:cs typeface="+mn-lt"/>
              </a:rPr>
              <a:t> (19 </a:t>
            </a:r>
            <a:r>
              <a:rPr lang="en-US" sz="2000" b="1" dirty="0" err="1">
                <a:ea typeface="+mn-lt"/>
                <a:cs typeface="+mn-lt"/>
              </a:rPr>
              <a:t>grudnia</a:t>
            </a:r>
            <a:r>
              <a:rPr lang="en-US" sz="2000" b="1" dirty="0">
                <a:ea typeface="+mn-lt"/>
                <a:cs typeface="+mn-lt"/>
              </a:rPr>
              <a:t> 1930, </a:t>
            </a:r>
            <a:r>
              <a:rPr lang="en-US" sz="2000" b="1" i="1" dirty="0">
                <a:ea typeface="+mn-lt"/>
                <a:cs typeface="+mn-lt"/>
              </a:rPr>
              <a:t>za </a:t>
            </a:r>
            <a:r>
              <a:rPr lang="en-US" sz="2000" b="1" i="1" dirty="0" err="1">
                <a:ea typeface="+mn-lt"/>
                <a:cs typeface="+mn-lt"/>
              </a:rPr>
              <a:t>pracę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pl-PL" sz="2000" b="1" i="1" dirty="0">
                <a:ea typeface="+mn-lt"/>
                <a:cs typeface="+mn-lt"/>
              </a:rPr>
              <a:t> </a:t>
            </a:r>
            <a:r>
              <a:rPr lang="en-US" sz="2000" b="1" i="1" dirty="0">
                <a:ea typeface="+mn-lt"/>
                <a:cs typeface="+mn-lt"/>
              </a:rPr>
              <a:t>w </a:t>
            </a:r>
            <a:r>
              <a:rPr lang="en-US" sz="2000" b="1" i="1" dirty="0" err="1">
                <a:ea typeface="+mn-lt"/>
                <a:cs typeface="+mn-lt"/>
              </a:rPr>
              <a:t>dziele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odzyskania</a:t>
            </a:r>
            <a:r>
              <a:rPr lang="en-US" sz="2000" b="1" i="1" dirty="0">
                <a:ea typeface="+mn-lt"/>
                <a:cs typeface="+mn-lt"/>
              </a:rPr>
              <a:t> </a:t>
            </a:r>
            <a:r>
              <a:rPr lang="en-US" sz="2000" b="1" i="1" dirty="0" err="1">
                <a:ea typeface="+mn-lt"/>
                <a:cs typeface="+mn-lt"/>
              </a:rPr>
              <a:t>niepodległości</a:t>
            </a:r>
            <a:r>
              <a:rPr lang="en-US" sz="2000" b="1" dirty="0">
                <a:ea typeface="+mn-lt"/>
                <a:cs typeface="+mn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ea typeface="+mn-lt"/>
                <a:cs typeface="+mn-lt"/>
              </a:rPr>
              <a:t>Order </a:t>
            </a:r>
            <a:r>
              <a:rPr lang="en-US" sz="2000" b="1" dirty="0" err="1">
                <a:ea typeface="+mn-lt"/>
                <a:cs typeface="+mn-lt"/>
              </a:rPr>
              <a:t>Korony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Żelaznej</a:t>
            </a:r>
            <a:r>
              <a:rPr lang="en-US" sz="2000" b="1" dirty="0">
                <a:ea typeface="+mn-lt"/>
                <a:cs typeface="+mn-lt"/>
              </a:rPr>
              <a:t> III </a:t>
            </a:r>
            <a:r>
              <a:rPr lang="en-US" sz="2000" b="1" dirty="0" err="1">
                <a:ea typeface="+mn-lt"/>
                <a:cs typeface="+mn-lt"/>
              </a:rPr>
              <a:t>klasy</a:t>
            </a:r>
            <a:r>
              <a:rPr lang="en-US" sz="2000" b="1" dirty="0">
                <a:ea typeface="+mn-lt"/>
                <a:cs typeface="+mn-lt"/>
              </a:rPr>
              <a:t> (Austro-</a:t>
            </a:r>
            <a:r>
              <a:rPr lang="en-US" sz="2000" b="1" dirty="0" err="1">
                <a:ea typeface="+mn-lt"/>
                <a:cs typeface="+mn-lt"/>
              </a:rPr>
              <a:t>Węgry</a:t>
            </a:r>
            <a:r>
              <a:rPr lang="en-US" sz="2000" b="1" dirty="0">
                <a:ea typeface="+mn-lt"/>
                <a:cs typeface="+mn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b="1" dirty="0" err="1">
                <a:ea typeface="+mn-lt"/>
                <a:cs typeface="+mn-lt"/>
              </a:rPr>
              <a:t>Krzyż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Żelazny</a:t>
            </a:r>
            <a:r>
              <a:rPr lang="en-US" sz="2000" b="1" dirty="0">
                <a:ea typeface="+mn-lt"/>
                <a:cs typeface="+mn-lt"/>
              </a:rPr>
              <a:t> II </a:t>
            </a:r>
            <a:r>
              <a:rPr lang="en-US" sz="2000" b="1" dirty="0" err="1">
                <a:ea typeface="+mn-lt"/>
                <a:cs typeface="+mn-lt"/>
              </a:rPr>
              <a:t>klasy</a:t>
            </a:r>
            <a:r>
              <a:rPr lang="en-US" sz="2000" b="1" dirty="0">
                <a:ea typeface="+mn-lt"/>
                <a:cs typeface="+mn-lt"/>
              </a:rPr>
              <a:t> (</a:t>
            </a:r>
            <a:r>
              <a:rPr lang="en-US" sz="2000" b="1" dirty="0" err="1">
                <a:ea typeface="+mn-lt"/>
                <a:cs typeface="+mn-lt"/>
              </a:rPr>
              <a:t>Królestwo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Pruskie</a:t>
            </a:r>
            <a:r>
              <a:rPr lang="en-US" sz="2000" b="1" dirty="0">
                <a:ea typeface="+mn-lt"/>
                <a:cs typeface="+mn-lt"/>
              </a:rPr>
              <a:t>)</a:t>
            </a:r>
          </a:p>
          <a:p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9">
            <a:extLst>
              <a:ext uri="{FF2B5EF4-FFF2-40B4-BE49-F238E27FC236}">
                <a16:creationId xmlns:a16="http://schemas.microsoft.com/office/drawing/2014/main" xmlns="" id="{D462EE7E-14DF-497D-AE08-F6623DB88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101">
            <a:extLst>
              <a:ext uri="{FF2B5EF4-FFF2-40B4-BE49-F238E27FC236}">
                <a16:creationId xmlns:a16="http://schemas.microsoft.com/office/drawing/2014/main" xmlns="" id="{2FBF0AC7-1F73-4A5E-882F-8C2A41F1A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zewnętrzne, mężczyzna, skakanie&#10;&#10;Opis wygenerowany automatycznie">
            <a:extLst>
              <a:ext uri="{FF2B5EF4-FFF2-40B4-BE49-F238E27FC236}">
                <a16:creationId xmlns:a16="http://schemas.microsoft.com/office/drawing/2014/main" xmlns="" id="{73B9CBD8-1E6C-4C5A-A7BF-2D7D6E2DF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30"/>
          <a:stretch/>
        </p:blipFill>
        <p:spPr>
          <a:xfrm>
            <a:off x="799695" y="1087102"/>
            <a:ext cx="3225124" cy="469436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2" name="Obraz 2" descr="Obraz zawierający zewnętrzne, budynek, grupa, zdjęcie&#10;&#10;Opis wygenerowany automatycznie">
            <a:extLst>
              <a:ext uri="{FF2B5EF4-FFF2-40B4-BE49-F238E27FC236}">
                <a16:creationId xmlns:a16="http://schemas.microsoft.com/office/drawing/2014/main" xmlns="" id="{AACBE40E-F0AF-474E-A66C-872230A85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8" r="2" b="14955"/>
          <a:stretch/>
        </p:blipFill>
        <p:spPr>
          <a:xfrm>
            <a:off x="4134526" y="402711"/>
            <a:ext cx="2939841" cy="297853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31030C7-DF7D-4D09-BF96-78A3E6A0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637" y="300006"/>
            <a:ext cx="4945150" cy="6563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b="1" dirty="0">
                <a:ea typeface="+mn-lt"/>
                <a:cs typeface="+mn-lt"/>
              </a:rPr>
              <a:t>W 1927 r. powstał komitet budowy pomnika,  odsłonięcia pomnika     18 IX 1932 r. dokonał prezydent Ignacy Mościcki. </a:t>
            </a:r>
          </a:p>
          <a:p>
            <a:r>
              <a:rPr lang="pl-PL" sz="2400" b="1" dirty="0">
                <a:ea typeface="+mn-lt"/>
                <a:cs typeface="+mn-lt"/>
              </a:rPr>
              <a:t>W czasie II wojny światowej Rzeszów znalazł się pod okupacją niemiecką.</a:t>
            </a:r>
          </a:p>
          <a:p>
            <a:r>
              <a:rPr lang="pl-PL" sz="2400" b="1" dirty="0">
                <a:ea typeface="+mn-lt"/>
                <a:cs typeface="+mn-lt"/>
              </a:rPr>
              <a:t> W nocy z 10 na 11 IV 1940 r. pomnik został zburzony.</a:t>
            </a:r>
            <a:endParaRPr lang="pl-PL" sz="2400" b="1" dirty="0">
              <a:cs typeface="Calibri"/>
            </a:endParaRPr>
          </a:p>
          <a:p>
            <a:r>
              <a:rPr lang="pl-PL" sz="2400" b="1" dirty="0">
                <a:ea typeface="+mn-lt"/>
                <a:cs typeface="+mn-lt"/>
              </a:rPr>
              <a:t>Pomysł odbudowy pomnika zrodził się w 1980r.</a:t>
            </a:r>
          </a:p>
          <a:p>
            <a:r>
              <a:rPr lang="pl-PL" sz="2400" b="1" dirty="0">
                <a:ea typeface="+mn-lt"/>
                <a:cs typeface="+mn-lt"/>
              </a:rPr>
              <a:t> Jednak dopiero 22 listopada 1992r. odbyła się uroczystości odsłonięcia                     i poświęcenia nowego pomnika.</a:t>
            </a:r>
          </a:p>
          <a:p>
            <a:r>
              <a:rPr lang="pl-PL" sz="2400" b="1" dirty="0">
                <a:ea typeface="+mn-lt"/>
                <a:cs typeface="+mn-lt"/>
              </a:rPr>
              <a:t>Grób, podobnie jak pomnik        Lisa-Kuli  stał się ponownie miejscem zbiorowej pamięci. </a:t>
            </a:r>
            <a:endParaRPr lang="pl-PL" sz="2400" b="1" dirty="0">
              <a:cs typeface="Calibri"/>
            </a:endParaRPr>
          </a:p>
        </p:txBody>
      </p:sp>
      <p:pic>
        <p:nvPicPr>
          <p:cNvPr id="6" name="Obraz 6" descr="Obraz zawierający zewnętrzne, osoba, budynek, grupa&#10;&#10;Opis wygenerowany automatycznie">
            <a:extLst>
              <a:ext uri="{FF2B5EF4-FFF2-40B4-BE49-F238E27FC236}">
                <a16:creationId xmlns:a16="http://schemas.microsoft.com/office/drawing/2014/main" xmlns="" id="{D104322B-FCBC-42D6-A4DA-BA21898C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928" y="3675141"/>
            <a:ext cx="3117011" cy="19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xmlns="" id="{AC5782D3-6CED-43A7-BE35-09C48F809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xmlns="" id="{6721F593-ECD2-4B5B-AAE4-0866A4CDC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71DEE99F-D18C-4025-BA3F-CEBF5258E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976FA5D9-3A7C-4FA7-9BA8-1905D703F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az 3" descr="Obraz zawierający siedzi, żywność&#10;&#10;Opis wygenerowany automatycznie">
            <a:extLst>
              <a:ext uri="{FF2B5EF4-FFF2-40B4-BE49-F238E27FC236}">
                <a16:creationId xmlns:a16="http://schemas.microsoft.com/office/drawing/2014/main" xmlns="" id="{E82CDF6E-1209-48EC-940D-F63EC17EA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4" r="12017" b="-2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3AD4FB-640D-4340-B741-60AF5D34E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22" y="872473"/>
            <a:ext cx="3753746" cy="484604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pl-PL" sz="500" dirty="0">
                <a:solidFill>
                  <a:srgbClr val="FFFFFF"/>
                </a:solidFill>
                <a:cs typeface="Calibri" panose="020F0502020204030204"/>
              </a:rPr>
              <a:t>    </a:t>
            </a:r>
            <a:endParaRPr lang="pl-PL" sz="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500" dirty="0">
                <a:solidFill>
                  <a:srgbClr val="FFFFFF"/>
                </a:solidFill>
                <a:cs typeface="Calibri" panose="020F0502020204030204"/>
              </a:rPr>
              <a:t>       </a:t>
            </a:r>
            <a:r>
              <a:rPr lang="pl-PL" dirty="0">
                <a:solidFill>
                  <a:srgbClr val="FFFFFF"/>
                </a:solidFill>
                <a:cs typeface="Calibri" panose="020F0502020204030204"/>
              </a:rPr>
              <a:t>        </a:t>
            </a:r>
            <a:r>
              <a:rPr lang="pl-PL" sz="6600" dirty="0">
                <a:solidFill>
                  <a:srgbClr val="FFFFFF"/>
                </a:solidFill>
                <a:cs typeface="Calibri" panose="020F0502020204030204"/>
              </a:rPr>
              <a:t>   </a:t>
            </a:r>
            <a:r>
              <a:rPr lang="pl-PL" sz="14800" b="1" dirty="0">
                <a:solidFill>
                  <a:srgbClr val="FFFFFF"/>
                </a:solidFill>
                <a:cs typeface="Calibri" panose="020F0502020204030204"/>
              </a:rPr>
              <a:t> DZIĘKUJĘ </a:t>
            </a:r>
          </a:p>
          <a:p>
            <a:pPr marL="0" indent="0">
              <a:buNone/>
            </a:pPr>
            <a:r>
              <a:rPr lang="pl-PL" sz="14800" b="1" dirty="0">
                <a:solidFill>
                  <a:srgbClr val="FFFFFF"/>
                </a:solidFill>
                <a:cs typeface="Calibri" panose="020F0502020204030204"/>
              </a:rPr>
              <a:t>           ZA </a:t>
            </a:r>
            <a:endParaRPr lang="pl-PL" sz="14800" b="1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14800" b="1" dirty="0">
                <a:solidFill>
                  <a:srgbClr val="FFFFFF"/>
                </a:solidFill>
                <a:cs typeface="Calibri" panose="020F0502020204030204"/>
              </a:rPr>
              <a:t>      UWAGĘ</a:t>
            </a:r>
            <a:endParaRPr lang="pl-PL" sz="14800" b="1" dirty="0">
              <a:cs typeface="Calibri"/>
            </a:endParaRPr>
          </a:p>
          <a:p>
            <a:pPr marL="0" indent="0">
              <a:buNone/>
            </a:pPr>
            <a:endParaRPr lang="pl-PL" sz="6600" b="1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500" dirty="0">
                <a:solidFill>
                  <a:srgbClr val="FFFFFF"/>
                </a:solidFill>
                <a:cs typeface="Calibri" panose="020F0502020204030204"/>
              </a:rPr>
              <a:t>                            </a:t>
            </a: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5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500" dirty="0">
                <a:solidFill>
                  <a:srgbClr val="FFFFFF"/>
                </a:solidFill>
                <a:cs typeface="Calibri" panose="020F0502020204030204"/>
              </a:rPr>
              <a:t>         </a:t>
            </a:r>
            <a:r>
              <a:rPr lang="pl-PL" sz="2400" dirty="0">
                <a:solidFill>
                  <a:srgbClr val="FFFFFF"/>
                </a:solidFill>
                <a:cs typeface="Calibri" panose="020F0502020204030204"/>
              </a:rPr>
              <a:t>      </a:t>
            </a:r>
          </a:p>
          <a:p>
            <a:pPr marL="0" indent="0">
              <a:buNone/>
            </a:pPr>
            <a:endParaRPr lang="pl-PL" sz="24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FFFFFF"/>
                </a:solidFill>
                <a:cs typeface="Calibri" panose="020F0502020204030204"/>
              </a:rPr>
              <a:t>                                              </a:t>
            </a:r>
            <a:r>
              <a:rPr lang="pl-PL" sz="9600" dirty="0">
                <a:solidFill>
                  <a:srgbClr val="FFFFFF"/>
                </a:solidFill>
                <a:cs typeface="Calibri" panose="020F0502020204030204"/>
              </a:rPr>
              <a:t>    KONRAD PAZDAN </a:t>
            </a:r>
            <a:endParaRPr lang="pl-PL" sz="9600" dirty="0">
              <a:cs typeface="Calibri"/>
            </a:endParaRPr>
          </a:p>
          <a:p>
            <a:pPr marL="0" indent="0">
              <a:buNone/>
            </a:pPr>
            <a:r>
              <a:rPr lang="pl-PL" sz="9600" dirty="0">
                <a:solidFill>
                  <a:srgbClr val="FFFFFF"/>
                </a:solidFill>
                <a:cs typeface="Calibri" panose="020F0502020204030204"/>
              </a:rPr>
              <a:t>                         KL.VII A</a:t>
            </a:r>
            <a:endParaRPr lang="pl-PL" sz="9600" dirty="0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4652D57C-331F-43B8-9C07-69FBA9C02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C77198B-22A0-4205-A2E4-E24577A22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19A35E77-CE03-4E92-9287-B397D2D34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967A2DA2-D839-405E-B535-F5154508F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4B5BF789-FD4E-4820-AA6B-A10BE210E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59AC46-9F13-4650-9941-369F6296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4" y="708591"/>
            <a:ext cx="7227896" cy="5113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 Leopold Kula ps. „Lis” urodził się </a:t>
            </a:r>
          </a:p>
          <a:p>
            <a:pPr marL="0" indent="0">
              <a:buNone/>
            </a:pP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11 listopada 1896 r.  w Kosinie koło Łańcuta.  </a:t>
            </a:r>
            <a:endParaRPr lang="pl-PL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 Uczęszczał do szkoły w rodzinnej Kosinie.</a:t>
            </a:r>
            <a:endParaRPr lang="pl-PL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 Kiedy dzieci podrosły, Kulowie przenieśli się z Kosiny do Rzeszowa, gdzie łatwiej było uzyskać wykształcenie. </a:t>
            </a:r>
          </a:p>
          <a:p>
            <a:pPr marL="0" indent="0">
              <a:buNone/>
            </a:pP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Zamieszkali  w domu przy ulicy </a:t>
            </a:r>
            <a:r>
              <a:rPr lang="pl-PL" sz="3200" b="1" dirty="0" err="1">
                <a:solidFill>
                  <a:srgbClr val="FEFFFF"/>
                </a:solidFill>
                <a:ea typeface="+mn-lt"/>
                <a:cs typeface="+mn-lt"/>
              </a:rPr>
              <a:t>Przybyszowskiej</a:t>
            </a: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 , a później   przy ulicy </a:t>
            </a:r>
            <a:r>
              <a:rPr lang="pl-PL" sz="3200" b="1" dirty="0" err="1">
                <a:solidFill>
                  <a:srgbClr val="FEFFFF"/>
                </a:solidFill>
                <a:ea typeface="+mn-lt"/>
                <a:cs typeface="+mn-lt"/>
              </a:rPr>
              <a:t>Towarnickiego</a:t>
            </a: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 . </a:t>
            </a:r>
            <a:endParaRPr lang="pl-PL" sz="3200" b="1" dirty="0">
              <a:solidFill>
                <a:srgbClr val="FEFFFF"/>
              </a:solidFill>
              <a:cs typeface="Calibri" panose="020F0502020204030204"/>
            </a:endParaRPr>
          </a:p>
        </p:txBody>
      </p:sp>
      <p:pic>
        <p:nvPicPr>
          <p:cNvPr id="2" name="Obraz 5" descr="Obraz zawierający osoba, odzież, zdjęcie, noszenie&#10;&#10;Opis wygenerowany automatycznie">
            <a:extLst>
              <a:ext uri="{FF2B5EF4-FFF2-40B4-BE49-F238E27FC236}">
                <a16:creationId xmlns:a16="http://schemas.microsoft.com/office/drawing/2014/main" xmlns="" id="{618F8A85-FC28-4879-83BA-A33DA8C33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8" r="20820" b="2"/>
          <a:stretch/>
        </p:blipFill>
        <p:spPr>
          <a:xfrm>
            <a:off x="9872767" y="1366856"/>
            <a:ext cx="2318928" cy="2642616"/>
          </a:xfrm>
          <a:prstGeom prst="rect">
            <a:avLst/>
          </a:prstGeom>
        </p:spPr>
      </p:pic>
      <p:pic>
        <p:nvPicPr>
          <p:cNvPr id="5" name="Obraz 5" descr="Obraz zawierający miska, zasłona&#10;&#10;Opis wygenerowany automatycznie">
            <a:extLst>
              <a:ext uri="{FF2B5EF4-FFF2-40B4-BE49-F238E27FC236}">
                <a16:creationId xmlns:a16="http://schemas.microsoft.com/office/drawing/2014/main" xmlns="" id="{E6A18D90-B4C6-4BEC-9BA8-C9A524C08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86"/>
          <a:stretch/>
        </p:blipFill>
        <p:spPr>
          <a:xfrm>
            <a:off x="7555687" y="4005739"/>
            <a:ext cx="4636008" cy="2606040"/>
          </a:xfrm>
          <a:prstGeom prst="rect">
            <a:avLst/>
          </a:prstGeom>
        </p:spPr>
      </p:pic>
      <p:pic>
        <p:nvPicPr>
          <p:cNvPr id="4" name="Obraz 4" descr="Obraz zawierający mężczyzna, noszenie, zdjęcie, krawat&#10;&#10;Opis wygenerowany automatycznie">
            <a:extLst>
              <a:ext uri="{FF2B5EF4-FFF2-40B4-BE49-F238E27FC236}">
                <a16:creationId xmlns:a16="http://schemas.microsoft.com/office/drawing/2014/main" xmlns="" id="{EF8B1812-29FD-40AB-A72E-ACF02DA64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0" r="31081" b="1"/>
          <a:stretch/>
        </p:blipFill>
        <p:spPr>
          <a:xfrm>
            <a:off x="7555687" y="1366856"/>
            <a:ext cx="2322576" cy="264261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0D18ED8-2F35-4D33-9DC6-1D564B0BE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555687" y="4009472"/>
            <a:ext cx="4636008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C4CDFF7-59C2-4E97-883E-489B3B78B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872767" y="1366856"/>
            <a:ext cx="298" cy="2642616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E30C5682-3265-4DEA-A13C-738DC5F32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xmlns="" id="{1105E52A-90F7-4B3B-AEFC-C32100585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8" r="23932" b="-5"/>
          <a:stretch/>
        </p:blipFill>
        <p:spPr>
          <a:xfrm>
            <a:off x="170652" y="287557"/>
            <a:ext cx="1885873" cy="249728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5023A827-9CE9-43B0-9AA8-D9907E1DC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12205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12205 w 759618"/>
              <a:gd name="connsiteY7" fmla="*/ 1154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12205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12205" y="115453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xmlns="" id="{E2DECF16-A27C-4077-8122-1C37E710B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az 5" descr="Obraz zawierający zewnętrzne, budynek, droga, zdjęcie&#10;&#10;Opis wygenerowany automatycznie">
            <a:extLst>
              <a:ext uri="{FF2B5EF4-FFF2-40B4-BE49-F238E27FC236}">
                <a16:creationId xmlns:a16="http://schemas.microsoft.com/office/drawing/2014/main" xmlns="" id="{F5B67870-223C-4460-BC6C-EB1EA742C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2" r="11813" b="1"/>
          <a:stretch/>
        </p:blipFill>
        <p:spPr>
          <a:xfrm>
            <a:off x="2173717" y="10"/>
            <a:ext cx="2460965" cy="3072374"/>
          </a:xfrm>
          <a:prstGeom prst="rect">
            <a:avLst/>
          </a:prstGeom>
        </p:spPr>
      </p:pic>
      <p:pic>
        <p:nvPicPr>
          <p:cNvPr id="6" name="Obraz 6" descr="Obraz zawierający zewnętrzne, budynek, trawa, dom&#10;&#10;Opis wygenerowany automatycznie">
            <a:extLst>
              <a:ext uri="{FF2B5EF4-FFF2-40B4-BE49-F238E27FC236}">
                <a16:creationId xmlns:a16="http://schemas.microsoft.com/office/drawing/2014/main" xmlns="" id="{E0762BB9-D440-4B24-A38A-E672FA369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" r="-1" b="-1"/>
          <a:stretch/>
        </p:blipFill>
        <p:spPr>
          <a:xfrm>
            <a:off x="-8" y="3072385"/>
            <a:ext cx="4636008" cy="307238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EFA052A-5366-46B7-A1E3-A8633C968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072384"/>
            <a:ext cx="4626864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084A40D-DA85-4B8D-9757-B2AA0D738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317192" y="0"/>
            <a:ext cx="298" cy="30723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8">
            <a:extLst>
              <a:ext uri="{FF2B5EF4-FFF2-40B4-BE49-F238E27FC236}">
                <a16:creationId xmlns:a16="http://schemas.microsoft.com/office/drawing/2014/main" xmlns="" id="{039294F9-52D0-456B-84DB-0A092BA438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CE0485-3C6B-467A-B288-C09DE294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860" y="63003"/>
            <a:ext cx="7292881" cy="66891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W 1907 r.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rozpoczyna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naukę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 w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Gimnazjum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Państwowym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,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które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teraz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jako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II LO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przy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    ul.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ks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.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Jałowego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  w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Rzeszowie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nosi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jego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imię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. </a:t>
            </a:r>
            <a:endParaRPr lang="pl-PL" sz="3200" b="1" dirty="0">
              <a:solidFill>
                <a:srgbClr val="FE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Był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niezłym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uczniem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, 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zwłaszcza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historia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była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dla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niego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przedmiotem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któremu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poświęcał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najwięcej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czasu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.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Interesowało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go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czytanie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map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oraz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ćwiczenia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ea typeface="+mn-lt"/>
                <a:cs typeface="+mn-lt"/>
              </a:rPr>
              <a:t>terenowe</a:t>
            </a:r>
            <a:r>
              <a:rPr lang="en-US" sz="3200" b="1" dirty="0">
                <a:solidFill>
                  <a:srgbClr val="FEFFFF"/>
                </a:solidFill>
                <a:ea typeface="+mn-lt"/>
                <a:cs typeface="+mn-lt"/>
              </a:rPr>
              <a:t>. </a:t>
            </a: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sz="32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Ważnym etapem w jego życiu Leopolda była przynależność  do skautingu.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 Od 1910r. działał  w  siedmioosobowym patrolu "Lisów".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Ich pasją były wyprawy w teren, marsze         z mapą i kompasem, biwaki. </a:t>
            </a:r>
            <a:endParaRPr lang="pl-PL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Były to przygotowania do przyszłej, nieuniknionej zbrojnej walki o wolność. </a:t>
            </a:r>
            <a:endParaRPr lang="pl-PL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200" b="1" dirty="0">
              <a:solidFill>
                <a:schemeClr val="bg1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5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B0A19BDA-40B6-4DE7-81A4-6B1F1E40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45">
            <a:extLst>
              <a:ext uri="{FF2B5EF4-FFF2-40B4-BE49-F238E27FC236}">
                <a16:creationId xmlns:a16="http://schemas.microsoft.com/office/drawing/2014/main" xmlns="" id="{0A628AD8-1356-4BF5-8A59-3549B2C7C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6">
            <a:extLst>
              <a:ext uri="{FF2B5EF4-FFF2-40B4-BE49-F238E27FC236}">
                <a16:creationId xmlns:a16="http://schemas.microsoft.com/office/drawing/2014/main" xmlns="" id="{9F2E6F73-36C2-4E56-AB0C-4D6936FF5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47">
            <a:extLst>
              <a:ext uri="{FF2B5EF4-FFF2-40B4-BE49-F238E27FC236}">
                <a16:creationId xmlns:a16="http://schemas.microsoft.com/office/drawing/2014/main" xmlns="" id="{8AA5DD19-98A6-4E28-999C-2C074B9CBF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99535B11-4A49-4A02-9CB6-3F8A60128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4E233-2D81-48C2-87F9-FDE0DAFA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543175"/>
            <a:ext cx="6742212" cy="42045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 </a:t>
            </a:r>
            <a:r>
              <a:rPr lang="pl-PL" sz="3600" b="1" dirty="0">
                <a:ea typeface="+mn-lt"/>
                <a:cs typeface="+mn-lt"/>
              </a:rPr>
              <a:t>W październiku 1912 roku Leopold jako jeden z pierwszych wstępuje do organizującego się   w Rzeszowie </a:t>
            </a:r>
            <a:r>
              <a:rPr lang="pl-PL" sz="3600" b="1" dirty="0">
                <a:ea typeface="+mn-lt"/>
                <a:cs typeface="+mn-lt"/>
                <a:hlinkClick r:id="rId2"/>
              </a:rPr>
              <a:t>Związku Strzeleckiego</a:t>
            </a:r>
            <a:r>
              <a:rPr lang="pl-PL" sz="3600" b="1" dirty="0">
                <a:ea typeface="+mn-lt"/>
                <a:cs typeface="+mn-lt"/>
              </a:rPr>
              <a:t>, organizacji będącej początkiem Legionów . </a:t>
            </a:r>
            <a:endParaRPr lang="pl-PL" sz="3600" dirty="0">
              <a:cs typeface="Calibri"/>
            </a:endParaRPr>
          </a:p>
          <a:p>
            <a:pPr marL="0" indent="0">
              <a:buNone/>
            </a:pPr>
            <a:r>
              <a:rPr lang="pl-PL" sz="3600" b="1" dirty="0">
                <a:ea typeface="+mn-lt"/>
                <a:cs typeface="+mn-lt"/>
              </a:rPr>
              <a:t>Przyjmuje pseudonim „Lis”</a:t>
            </a:r>
            <a:endParaRPr lang="pl-PL" sz="3600" dirty="0">
              <a:cs typeface="Calibri"/>
            </a:endParaRP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  </a:t>
            </a:r>
            <a:endParaRPr lang="pl-PL" sz="2400" b="1" dirty="0">
              <a:cs typeface="Calibri" panose="020F0502020204030204"/>
            </a:endParaRPr>
          </a:p>
        </p:txBody>
      </p:sp>
      <p:pic>
        <p:nvPicPr>
          <p:cNvPr id="2" name="Obraz 3">
            <a:extLst>
              <a:ext uri="{FF2B5EF4-FFF2-40B4-BE49-F238E27FC236}">
                <a16:creationId xmlns:a16="http://schemas.microsoft.com/office/drawing/2014/main" xmlns="" id="{50DFB47D-B538-40B0-9371-F274B654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245" y="2357228"/>
            <a:ext cx="1833639" cy="1833639"/>
          </a:xfrm>
          <a:prstGeom prst="rect">
            <a:avLst/>
          </a:prstGeom>
        </p:spPr>
      </p:pic>
      <p:pic>
        <p:nvPicPr>
          <p:cNvPr id="10" name="Obraz 11" descr="Obraz zawierający osoba, jednolite, zdjęcie, zewnętrzne&#10;&#10;Opis wygenerowany automatycznie">
            <a:extLst>
              <a:ext uri="{FF2B5EF4-FFF2-40B4-BE49-F238E27FC236}">
                <a16:creationId xmlns:a16="http://schemas.microsoft.com/office/drawing/2014/main" xmlns="" id="{0C91CBC4-29FB-40B2-AB22-8184A4293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47" y="3944219"/>
            <a:ext cx="4081497" cy="2712733"/>
          </a:xfrm>
          <a:prstGeom prst="rect">
            <a:avLst/>
          </a:prstGeom>
        </p:spPr>
      </p:pic>
      <p:pic>
        <p:nvPicPr>
          <p:cNvPr id="4" name="Obraz 4" descr="Obraz zawierający zewnętrzne, zdjęcie, osoba, stojące&#10;&#10;Opis wygenerowany automatycznie">
            <a:extLst>
              <a:ext uri="{FF2B5EF4-FFF2-40B4-BE49-F238E27FC236}">
                <a16:creationId xmlns:a16="http://schemas.microsoft.com/office/drawing/2014/main" xmlns="" id="{B69727E3-B60D-4D86-B7E2-77D8765BF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93" y="366268"/>
            <a:ext cx="4094670" cy="23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7861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EE72BF1D-9047-4014-A96F-F60457BE8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3" descr="Obraz zawierający mężczyzna, noszenie, zdjęcie, siedzi&#10;&#10;Opis wygenerowany automatycznie">
            <a:extLst>
              <a:ext uri="{FF2B5EF4-FFF2-40B4-BE49-F238E27FC236}">
                <a16:creationId xmlns:a16="http://schemas.microsoft.com/office/drawing/2014/main" xmlns="" id="{09270F72-3261-4332-ADE7-399A9D455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4" r="3" b="21052"/>
          <a:stretch/>
        </p:blipFill>
        <p:spPr>
          <a:xfrm>
            <a:off x="643313" y="637889"/>
            <a:ext cx="2707528" cy="2639028"/>
          </a:xfrm>
          <a:prstGeom prst="rect">
            <a:avLst/>
          </a:prstGeom>
        </p:spPr>
      </p:pic>
      <p:sp>
        <p:nvSpPr>
          <p:cNvPr id="48" name="Freeform 6">
            <a:extLst>
              <a:ext uri="{FF2B5EF4-FFF2-40B4-BE49-F238E27FC236}">
                <a16:creationId xmlns:a16="http://schemas.microsoft.com/office/drawing/2014/main" xmlns="" id="{95C72220-450A-4F90-9270-1A15F5466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608003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xmlns="" id="{3A2F31F7-5C18-4DCB-9060-4435D982F8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608004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az 5" descr="Obraz zawierający zdjęcie, pozujący, jednolite, osoba&#10;&#10;Opis wygenerowany automatycznie">
            <a:extLst>
              <a:ext uri="{FF2B5EF4-FFF2-40B4-BE49-F238E27FC236}">
                <a16:creationId xmlns:a16="http://schemas.microsoft.com/office/drawing/2014/main" xmlns="" id="{BFF78ACD-FF07-4343-9F49-099137330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94" r="3101" b="-3"/>
          <a:stretch/>
        </p:blipFill>
        <p:spPr>
          <a:xfrm>
            <a:off x="3362299" y="637901"/>
            <a:ext cx="2722946" cy="2639028"/>
          </a:xfrm>
          <a:prstGeom prst="rect">
            <a:avLst/>
          </a:prstGeom>
        </p:spPr>
      </p:pic>
      <p:pic>
        <p:nvPicPr>
          <p:cNvPr id="5" name="Obraz 5" descr="Obraz zawierający zewnętrzne, grupa, osoba, zdjęcie&#10;&#10;Opis wygenerowany automatycznie">
            <a:extLst>
              <a:ext uri="{FF2B5EF4-FFF2-40B4-BE49-F238E27FC236}">
                <a16:creationId xmlns:a16="http://schemas.microsoft.com/office/drawing/2014/main" xmlns="" id="{57614511-8D2B-4A11-A77B-E649E26BD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35" r="3" b="14690"/>
          <a:stretch/>
        </p:blipFill>
        <p:spPr>
          <a:xfrm>
            <a:off x="644197" y="3261659"/>
            <a:ext cx="5441048" cy="2632862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A56B5D3-7F16-428D-BB6C-7156BB551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40081" y="3265622"/>
            <a:ext cx="5445164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FE1B85C6-6434-49D2-8FC9-FA0E3A0D2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64572" y="635426"/>
            <a:ext cx="298" cy="2626233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8">
            <a:extLst>
              <a:ext uri="{FF2B5EF4-FFF2-40B4-BE49-F238E27FC236}">
                <a16:creationId xmlns:a16="http://schemas.microsoft.com/office/drawing/2014/main" xmlns="" id="{496E03B0-F5B1-4D03-826C-54AE2D65C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66816" y="1352302"/>
            <a:ext cx="518205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E8A3C-5016-4491-ACEB-01A1CB6E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403" y="1351215"/>
            <a:ext cx="5091864" cy="51196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300" b="1" dirty="0">
                <a:solidFill>
                  <a:srgbClr val="FEFFFF"/>
                </a:solidFill>
                <a:ea typeface="+mn-lt"/>
                <a:cs typeface="+mn-lt"/>
              </a:rPr>
              <a:t> </a:t>
            </a:r>
            <a:r>
              <a:rPr lang="pl-PL" sz="2400" b="1" dirty="0">
                <a:solidFill>
                  <a:srgbClr val="FEFFFF"/>
                </a:solidFill>
                <a:ea typeface="+mn-lt"/>
                <a:cs typeface="+mn-lt"/>
              </a:rPr>
              <a:t>Tam zwrócił na niego uwagę</a:t>
            </a:r>
            <a:r>
              <a:rPr lang="pl-PL" sz="2400" dirty="0">
                <a:solidFill>
                  <a:srgbClr val="FEFFFF"/>
                </a:solidFill>
                <a:ea typeface="+mn-lt"/>
                <a:cs typeface="+mn-lt"/>
              </a:rPr>
              <a:t> </a:t>
            </a:r>
            <a:r>
              <a:rPr lang="pl-PL" sz="2400" b="1" dirty="0">
                <a:solidFill>
                  <a:srgbClr val="FEFFFF"/>
                </a:solidFill>
                <a:ea typeface="+mn-lt"/>
                <a:cs typeface="+mn-lt"/>
              </a:rPr>
              <a:t>Józef Piłsudski , który jako komendant konspiracyjnego Związku Strzeleckiego wizytował tajne manewry w okolicach Jasła. </a:t>
            </a:r>
            <a:endParaRPr lang="pl-PL" sz="2400" dirty="0">
              <a:solidFill>
                <a:srgbClr val="FE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EFFFF"/>
                </a:solidFill>
                <a:ea typeface="+mn-lt"/>
                <a:cs typeface="+mn-lt"/>
              </a:rPr>
              <a:t> Spodobał mu się młody strzelec         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EFFFF"/>
                </a:solidFill>
                <a:ea typeface="+mn-lt"/>
                <a:cs typeface="+mn-lt"/>
              </a:rPr>
              <a:t>z Rzeszowa, który dowodząc grupą rówieśników wspaniale przeprowadził manewr oskrzydlający.</a:t>
            </a:r>
            <a:endParaRPr lang="pl-PL" sz="2400" dirty="0">
              <a:solidFill>
                <a:srgbClr val="FE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EFFFF"/>
                </a:solidFill>
                <a:ea typeface="+mn-lt"/>
                <a:cs typeface="+mn-lt"/>
              </a:rPr>
              <a:t> Piłsudski wyróżnił go pochwałą przed frontem strzelców.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EFFFF"/>
                </a:solidFill>
                <a:ea typeface="+mn-lt"/>
                <a:cs typeface="+mn-lt"/>
              </a:rPr>
              <a:t> Marszałek nazywał go „swoim kochanym chłopcem”. </a:t>
            </a:r>
            <a:endParaRPr lang="pl-PL" sz="2400" b="1" dirty="0">
              <a:solidFill>
                <a:srgbClr val="FE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7041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03C8C-5D8D-45F2-A3EA-898D27D4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6478373" cy="42964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To właśnie sprawiło, że wysłano   Lisa-Kulę na tajny kurs oficerski do Zakopanego, który ukończył z wyróżnieniem i otrzymał stopień oficera strzeleckiego.</a:t>
            </a:r>
            <a:endParaRPr lang="pl-PL">
              <a:cs typeface="Calibri"/>
            </a:endParaRPr>
          </a:p>
          <a:p>
            <a:pPr marL="0" indent="0">
              <a:buNone/>
            </a:pPr>
            <a:r>
              <a:rPr lang="pl-PL" b="1">
                <a:ea typeface="+mn-lt"/>
                <a:cs typeface="+mn-lt"/>
              </a:rPr>
              <a:t>W roku 1913 komendant Związku Strzeleckiego w Rzeszowie Rudolf Wilk, zaproponował jego kandydaturę na swojego zastępcę .</a:t>
            </a:r>
            <a:endParaRPr lang="pl-PL">
              <a:cs typeface="Calibri" panose="020F0502020204030204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9EAA679F-3526-4936-A21A-6D1A6DFE6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"/>
          <a:stretch/>
        </p:blipFill>
        <p:spPr>
          <a:xfrm>
            <a:off x="8987183" y="533210"/>
            <a:ext cx="1547848" cy="1915878"/>
          </a:xfrm>
          <a:prstGeom prst="rect">
            <a:avLst/>
          </a:prstGeom>
        </p:spPr>
      </p:pic>
      <p:pic>
        <p:nvPicPr>
          <p:cNvPr id="7" name="Obraz 7" descr="Obraz zawierający osoba, mężczyzna, stojące, zdjęcie&#10;&#10;Opis wygenerowany automatycznie">
            <a:extLst>
              <a:ext uri="{FF2B5EF4-FFF2-40B4-BE49-F238E27FC236}">
                <a16:creationId xmlns:a16="http://schemas.microsoft.com/office/drawing/2014/main" xmlns="" id="{8E4FBFD6-E8FB-4D18-8D79-CB3CEA56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2467"/>
          <a:stretch/>
        </p:blipFill>
        <p:spPr>
          <a:xfrm>
            <a:off x="8428433" y="2346731"/>
            <a:ext cx="3496184" cy="43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5874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60E0E4BF-A0A0-407B-B6DF-3FFE66E56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EC539AFD-2CC3-4386-8AD7-0EEC8E973C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xmlns="" id="{50BA16B2-5287-4777-9C67-B9BC3962F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xmlns="" id="{DE349891-3F5B-49B2-B512-5426A3B32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717486-412D-43E0-BA58-E0466F4F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2" y="718638"/>
            <a:ext cx="7212057" cy="51670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 Wybuch I wojny światowej, był wyczekaną przez niego chwilą do podjęcia walki  o  niepodległość ojczyzny. </a:t>
            </a:r>
            <a:endParaRPr lang="pl-PL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W 1914 r. wstępuje do Legionów</a:t>
            </a: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 Polskich, dowodząc kolejno plutonem, kompanią              i batalionem w I Brygadzie.</a:t>
            </a:r>
            <a:endParaRPr lang="pl-PL" sz="3200" dirty="0">
              <a:solidFill>
                <a:srgbClr val="FE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 18-letni Leopold wyróżnił się  w pierwszych walkach pod Kielcami, gdzie dowodził           2 kompanią V batalionu Legionów.          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  <a:ea typeface="+mn-lt"/>
                <a:cs typeface="+mn-lt"/>
              </a:rPr>
              <a:t>9 października zostaje</a:t>
            </a: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 podporucznikiem. </a:t>
            </a:r>
            <a:endParaRPr lang="pl-PL" sz="3200" dirty="0">
              <a:solidFill>
                <a:srgbClr val="FE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Walczy m.in. pod  </a:t>
            </a:r>
            <a:r>
              <a:rPr lang="pl-PL" sz="3200" b="1" dirty="0" err="1">
                <a:solidFill>
                  <a:srgbClr val="FEFFFF"/>
                </a:solidFill>
                <a:ea typeface="+mn-lt"/>
                <a:cs typeface="+mn-lt"/>
              </a:rPr>
              <a:t>Krzywopłotami</a:t>
            </a: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, Łowczówkiem, Jastkowem, Kamionką, </a:t>
            </a:r>
            <a:r>
              <a:rPr lang="pl-PL" sz="3200" b="1" dirty="0" err="1">
                <a:solidFill>
                  <a:srgbClr val="FEFFFF"/>
                </a:solidFill>
                <a:ea typeface="+mn-lt"/>
                <a:cs typeface="+mn-lt"/>
              </a:rPr>
              <a:t>Kostiuchnówką</a:t>
            </a:r>
            <a:r>
              <a:rPr lang="pl-PL" sz="3200" b="1" dirty="0">
                <a:solidFill>
                  <a:srgbClr val="FEFFFF"/>
                </a:solidFill>
                <a:ea typeface="+mn-lt"/>
                <a:cs typeface="+mn-lt"/>
              </a:rPr>
              <a:t> i Kuklą. </a:t>
            </a:r>
            <a:endParaRPr lang="pl-PL" sz="3200" b="1" dirty="0">
              <a:solidFill>
                <a:srgbClr val="FEFFFF"/>
              </a:solidFill>
              <a:cs typeface="Calibri" panose="020F0502020204030204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CD4909B7-795B-4FC5-95E6-6A2679777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633"/>
          <a:stretch/>
        </p:blipFill>
        <p:spPr>
          <a:xfrm>
            <a:off x="7645494" y="104220"/>
            <a:ext cx="4486766" cy="2943971"/>
          </a:xfrm>
          <a:prstGeom prst="rect">
            <a:avLst/>
          </a:prstGeom>
        </p:spPr>
      </p:pic>
      <p:pic>
        <p:nvPicPr>
          <p:cNvPr id="4" name="Obraz 4" descr="Obraz zawierający zewnętrzne, śnieg, chodzenie, mężczyzna&#10;&#10;Opis wygenerowany automatycznie">
            <a:extLst>
              <a:ext uri="{FF2B5EF4-FFF2-40B4-BE49-F238E27FC236}">
                <a16:creationId xmlns:a16="http://schemas.microsoft.com/office/drawing/2014/main" xmlns="" id="{3C67EA63-3053-4A7E-9D7A-29AFE95FC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2" r="23912" b="-1"/>
          <a:stretch/>
        </p:blipFill>
        <p:spPr>
          <a:xfrm>
            <a:off x="8214103" y="3309699"/>
            <a:ext cx="3579586" cy="28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97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B0A19BDA-40B6-4DE7-81A4-6B1F1E40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xmlns="" id="{0A628AD8-1356-4BF5-8A59-3549B2C7C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46">
            <a:extLst>
              <a:ext uri="{FF2B5EF4-FFF2-40B4-BE49-F238E27FC236}">
                <a16:creationId xmlns:a16="http://schemas.microsoft.com/office/drawing/2014/main" xmlns="" id="{9F2E6F73-36C2-4E56-AB0C-4D6936FF5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47">
            <a:extLst>
              <a:ext uri="{FF2B5EF4-FFF2-40B4-BE49-F238E27FC236}">
                <a16:creationId xmlns:a16="http://schemas.microsoft.com/office/drawing/2014/main" xmlns="" id="{8AA5DD19-98A6-4E28-999C-2C074B9CBF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9535B11-4A49-4A02-9CB6-3F8A60128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az 7" descr="Obraz zawierający koń, zewnętrzne, zdjęcie, stare&#10;&#10;Opis wygenerowany automatycznie">
            <a:extLst>
              <a:ext uri="{FF2B5EF4-FFF2-40B4-BE49-F238E27FC236}">
                <a16:creationId xmlns:a16="http://schemas.microsoft.com/office/drawing/2014/main" xmlns="" id="{ABB674CE-16C0-4DD9-98A8-B3D09E709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058" y="346305"/>
            <a:ext cx="3428551" cy="21281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D9546-2A1F-4F81-BC31-F9BD92C2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6463996" cy="43539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ea typeface="+mn-lt"/>
                <a:cs typeface="+mn-lt"/>
              </a:rPr>
              <a:t>W grudniu 1916 r. awansuje na kapitana                 i obejmuje dowództwo batalionu. </a:t>
            </a:r>
          </a:p>
          <a:p>
            <a:pPr marL="0" indent="0">
              <a:buNone/>
            </a:pPr>
            <a:r>
              <a:rPr lang="pl-PL" sz="2400" b="1" dirty="0">
                <a:ea typeface="+mn-lt"/>
                <a:cs typeface="+mn-lt"/>
              </a:rPr>
              <a:t> W roku 1917 odmówiwszy złożenia przysięgi wierności władzom austriackim zostaje internowany</a:t>
            </a:r>
            <a:r>
              <a:rPr lang="pl-PL" sz="2400" dirty="0">
                <a:ea typeface="+mn-lt"/>
                <a:cs typeface="+mn-lt"/>
              </a:rPr>
              <a:t>.</a:t>
            </a:r>
            <a:r>
              <a:rPr lang="pl-PL" sz="2400" b="1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pl-PL" sz="2400" b="1" dirty="0">
                <a:ea typeface="+mn-lt"/>
                <a:cs typeface="+mn-lt"/>
              </a:rPr>
              <a:t>Po internowaniu Piłsudskiego i rozwiązaniu Legionów, zostaje zdegradowany do stopnia sierżanta i wcielony do armii austriackiej. </a:t>
            </a:r>
            <a:endParaRPr lang="pl-PL" sz="2400" dirty="0">
              <a:cs typeface="Calibri"/>
            </a:endParaRPr>
          </a:p>
          <a:p>
            <a:pPr marL="0" indent="0">
              <a:buNone/>
            </a:pPr>
            <a:r>
              <a:rPr lang="pl-PL" sz="2400" b="1" dirty="0">
                <a:ea typeface="+mn-lt"/>
                <a:cs typeface="+mn-lt"/>
              </a:rPr>
              <a:t>Walczy na froncie włoskim ,gdzie zostaje ciężko ranny w bitwie pod </a:t>
            </a:r>
            <a:r>
              <a:rPr lang="pl-PL" sz="2400" b="1" dirty="0" err="1">
                <a:ea typeface="+mn-lt"/>
                <a:cs typeface="+mn-lt"/>
              </a:rPr>
              <a:t>Cordellazzo</a:t>
            </a:r>
            <a:r>
              <a:rPr lang="pl-PL" sz="2400" b="1" dirty="0">
                <a:ea typeface="+mn-lt"/>
                <a:cs typeface="+mn-lt"/>
              </a:rPr>
              <a:t>. </a:t>
            </a:r>
            <a:endParaRPr lang="pl-PL" sz="2400" b="1" dirty="0">
              <a:cs typeface="Calibri" panose="020F0502020204030204"/>
            </a:endParaRPr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xmlns="" id="{1DE86824-B1EE-41AB-AF30-36384CA6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244" y="2501001"/>
            <a:ext cx="1546092" cy="1546092"/>
          </a:xfrm>
          <a:prstGeom prst="rect">
            <a:avLst/>
          </a:prstGeom>
        </p:spPr>
      </p:pic>
      <p:pic>
        <p:nvPicPr>
          <p:cNvPr id="6" name="Obraz 6" descr="Obraz zawierający zdjęcie, zewnętrzne, osoba, jednolite&#10;&#10;Opis wygenerowany automatycznie">
            <a:extLst>
              <a:ext uri="{FF2B5EF4-FFF2-40B4-BE49-F238E27FC236}">
                <a16:creationId xmlns:a16="http://schemas.microsoft.com/office/drawing/2014/main" xmlns="" id="{D5C5D6B1-042C-4D39-AB2F-09E612604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453" y="4188637"/>
            <a:ext cx="3058937" cy="22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AC5782D3-6CED-43A7-BE35-09C48F809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xmlns="" id="{6721F593-ECD2-4B5B-AAE4-0866A4CDC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xmlns="" id="{71DEE99F-D18C-4025-BA3F-CEBF5258E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xmlns="" id="{976FA5D9-3A7C-4FA7-9BA8-1905D703F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az 3" descr="Obraz zawierający osoba, zdjęcie, pozujący, jednolite&#10;&#10;Opis wygenerowany automatycznie">
            <a:extLst>
              <a:ext uri="{FF2B5EF4-FFF2-40B4-BE49-F238E27FC236}">
                <a16:creationId xmlns:a16="http://schemas.microsoft.com/office/drawing/2014/main" xmlns="" id="{26EEDDEE-94BE-41E4-B2AF-1C06B5088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8" r="5237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9D49FA-125F-48B3-AA18-605237A1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804" y="872473"/>
            <a:ext cx="3868764" cy="48460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Po powrocie do Polski na początku 1918 r. zaczyna działalność w Polskiej Organizacji Wojskowej.</a:t>
            </a:r>
            <a:endParaRPr lang="pl-PL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Buduje struktury organizacji oraz prowadzi walkę dywersyjną. </a:t>
            </a:r>
            <a:endParaRPr lang="pl-PL"/>
          </a:p>
          <a:p>
            <a:pPr marL="0" indent="0">
              <a:buNone/>
            </a:pPr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W grudniu 1918 r. awansuje na majora oraz bierze udział w odsieczy zajętego przez Ukraińców Lwowa. 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Z siłami ukraińskimi walczy do marca 1919 r.</a:t>
            </a:r>
            <a:endParaRPr lang="pl-PL" sz="2400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xmlns="" id="{4652D57C-331F-43B8-9C07-69FBA9C02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109</Words>
  <Application>Microsoft Office PowerPoint</Application>
  <PresentationFormat>Niestandardowy</PresentationFormat>
  <Paragraphs>82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Jola</dc:creator>
  <cp:lastModifiedBy>Lenovo</cp:lastModifiedBy>
  <cp:revision>1921</cp:revision>
  <dcterms:created xsi:type="dcterms:W3CDTF">2020-11-13T17:47:01Z</dcterms:created>
  <dcterms:modified xsi:type="dcterms:W3CDTF">2020-11-24T20:02:07Z</dcterms:modified>
</cp:coreProperties>
</file>