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7" dt="2021-02-23T16:58:59.867"/>
    <p1510:client id="{56DAFFCB-1A74-4611-825F-4DC4FF8E9F0B}" v="1046" dt="2021-02-21T12:53:01.122"/>
    <p1510:client id="{8C1FAE9F-5079-2000-9E65-AB41C044B21F}" v="51" dt="2021-02-23T16:55:56.197"/>
    <p1510:client id="{95CCAD9F-50F3-2000-9F1B-DEFE09DF102A}" v="23" dt="2021-02-22T16:46:01.030"/>
    <p1510:client id="{9741C95E-6933-894D-F210-B3BC909B9CE6}" v="67" dt="2021-02-22T07:17:30.044"/>
    <p1510:client id="{C1ADAD9F-6051-2000-9E65-A0DA699F0092}" v="687" dt="2021-02-22T08:41:18.052"/>
    <p1510:client id="{CAEDE506-3084-888D-985F-78392F8F4CC4}" v="6" dt="2021-02-23T16:47:48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76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olina Hul" userId="S::karhul.296@edu.erzeszow.pl::a9e84ac9-d33a-4c62-bdda-8a416a9d57de" providerId="AD" clId="Web-{C1ADAD9F-6051-2000-9E65-A0DA699F0092}"/>
    <pc:docChg chg="addSld delSld modSld sldOrd">
      <pc:chgData name="Karolina Hul" userId="S::karhul.296@edu.erzeszow.pl::a9e84ac9-d33a-4c62-bdda-8a416a9d57de" providerId="AD" clId="Web-{C1ADAD9F-6051-2000-9E65-A0DA699F0092}" dt="2021-02-22T08:41:18.052" v="436"/>
      <pc:docMkLst>
        <pc:docMk/>
      </pc:docMkLst>
      <pc:sldChg chg="modSp">
        <pc:chgData name="Karolina Hul" userId="S::karhul.296@edu.erzeszow.pl::a9e84ac9-d33a-4c62-bdda-8a416a9d57de" providerId="AD" clId="Web-{C1ADAD9F-6051-2000-9E65-A0DA699F0092}" dt="2021-02-22T08:28:35.032" v="340" actId="20577"/>
        <pc:sldMkLst>
          <pc:docMk/>
          <pc:sldMk cId="1502833128" sldId="260"/>
        </pc:sldMkLst>
        <pc:spChg chg="mod">
          <ac:chgData name="Karolina Hul" userId="S::karhul.296@edu.erzeszow.pl::a9e84ac9-d33a-4c62-bdda-8a416a9d57de" providerId="AD" clId="Web-{C1ADAD9F-6051-2000-9E65-A0DA699F0092}" dt="2021-02-22T08:28:35.032" v="340" actId="20577"/>
          <ac:spMkLst>
            <pc:docMk/>
            <pc:sldMk cId="1502833128" sldId="260"/>
            <ac:spMk id="3" creationId="{4B0ABE70-2925-4A49-885A-7F3E0274E28F}"/>
          </ac:spMkLst>
        </pc:spChg>
      </pc:sldChg>
      <pc:sldChg chg="addSp modSp mod modTransition setBg">
        <pc:chgData name="Karolina Hul" userId="S::karhul.296@edu.erzeszow.pl::a9e84ac9-d33a-4c62-bdda-8a416a9d57de" providerId="AD" clId="Web-{C1ADAD9F-6051-2000-9E65-A0DA699F0092}" dt="2021-02-22T08:29:02.938" v="342"/>
        <pc:sldMkLst>
          <pc:docMk/>
          <pc:sldMk cId="1008730087" sldId="262"/>
        </pc:sldMkLst>
        <pc:spChg chg="mod">
          <ac:chgData name="Karolina Hul" userId="S::karhul.296@edu.erzeszow.pl::a9e84ac9-d33a-4c62-bdda-8a416a9d57de" providerId="AD" clId="Web-{C1ADAD9F-6051-2000-9E65-A0DA699F0092}" dt="2021-02-22T07:49:22.706" v="82" actId="20577"/>
          <ac:spMkLst>
            <pc:docMk/>
            <pc:sldMk cId="1008730087" sldId="262"/>
            <ac:spMk id="2" creationId="{0C8069E1-DD76-4ACC-B285-9DFAD7EAC462}"/>
          </ac:spMkLst>
        </pc:spChg>
        <pc:spChg chg="mod">
          <ac:chgData name="Karolina Hul" userId="S::karhul.296@edu.erzeszow.pl::a9e84ac9-d33a-4c62-bdda-8a416a9d57de" providerId="AD" clId="Web-{C1ADAD9F-6051-2000-9E65-A0DA699F0092}" dt="2021-02-22T07:48:58.268" v="78" actId="14100"/>
          <ac:spMkLst>
            <pc:docMk/>
            <pc:sldMk cId="1008730087" sldId="262"/>
            <ac:spMk id="3" creationId="{17813932-3EDD-4512-8B71-1FDC3B4AA05E}"/>
          </ac:spMkLst>
        </pc:spChg>
        <pc:spChg chg="mod ord">
          <ac:chgData name="Karolina Hul" userId="S::karhul.296@edu.erzeszow.pl::a9e84ac9-d33a-4c62-bdda-8a416a9d57de" providerId="AD" clId="Web-{C1ADAD9F-6051-2000-9E65-A0DA699F0092}" dt="2021-02-22T07:46:00.533" v="48"/>
          <ac:spMkLst>
            <pc:docMk/>
            <pc:sldMk cId="1008730087" sldId="262"/>
            <ac:spMk id="5" creationId="{A98A9A1E-C6DB-4555-A110-3806016D9F1D}"/>
          </ac:spMkLst>
        </pc:spChg>
        <pc:spChg chg="add mod">
          <ac:chgData name="Karolina Hul" userId="S::karhul.296@edu.erzeszow.pl::a9e84ac9-d33a-4c62-bdda-8a416a9d57de" providerId="AD" clId="Web-{C1ADAD9F-6051-2000-9E65-A0DA699F0092}" dt="2021-02-22T07:45:34.939" v="47" actId="20577"/>
          <ac:spMkLst>
            <pc:docMk/>
            <pc:sldMk cId="1008730087" sldId="262"/>
            <ac:spMk id="7" creationId="{C159B8D8-2042-48EB-812E-27241125C47B}"/>
          </ac:spMkLst>
        </pc:spChg>
        <pc:spChg chg="add mod">
          <ac:chgData name="Karolina Hul" userId="S::karhul.296@edu.erzeszow.pl::a9e84ac9-d33a-4c62-bdda-8a416a9d57de" providerId="AD" clId="Web-{C1ADAD9F-6051-2000-9E65-A0DA699F0092}" dt="2021-02-22T07:57:34.146" v="132" actId="14100"/>
          <ac:spMkLst>
            <pc:docMk/>
            <pc:sldMk cId="1008730087" sldId="262"/>
            <ac:spMk id="8" creationId="{3B7C221D-0CD4-4B6D-94BF-62E7EB529D92}"/>
          </ac:spMkLst>
        </pc:spChg>
        <pc:spChg chg="add mod">
          <ac:chgData name="Karolina Hul" userId="S::karhul.296@edu.erzeszow.pl::a9e84ac9-d33a-4c62-bdda-8a416a9d57de" providerId="AD" clId="Web-{C1ADAD9F-6051-2000-9E65-A0DA699F0092}" dt="2021-02-22T07:59:21.475" v="160" actId="1076"/>
          <ac:spMkLst>
            <pc:docMk/>
            <pc:sldMk cId="1008730087" sldId="262"/>
            <ac:spMk id="9" creationId="{9C3C6294-E244-4BA7-86B2-B2F1BD52FED9}"/>
          </ac:spMkLst>
        </pc:spChg>
        <pc:spChg chg="add">
          <ac:chgData name="Karolina Hul" userId="S::karhul.296@edu.erzeszow.pl::a9e84ac9-d33a-4c62-bdda-8a416a9d57de" providerId="AD" clId="Web-{C1ADAD9F-6051-2000-9E65-A0DA699F0092}" dt="2021-02-22T07:46:00.533" v="48"/>
          <ac:spMkLst>
            <pc:docMk/>
            <pc:sldMk cId="1008730087" sldId="262"/>
            <ac:spMk id="12" creationId="{A84BFD65-1682-4E88-891C-F92715A2633D}"/>
          </ac:spMkLst>
        </pc:spChg>
        <pc:spChg chg="add">
          <ac:chgData name="Karolina Hul" userId="S::karhul.296@edu.erzeszow.pl::a9e84ac9-d33a-4c62-bdda-8a416a9d57de" providerId="AD" clId="Web-{C1ADAD9F-6051-2000-9E65-A0DA699F0092}" dt="2021-02-22T07:46:00.533" v="48"/>
          <ac:spMkLst>
            <pc:docMk/>
            <pc:sldMk cId="1008730087" sldId="262"/>
            <ac:spMk id="16" creationId="{EACA0639-5171-4920-A6E2-7D772E14BEFE}"/>
          </ac:spMkLst>
        </pc:spChg>
        <pc:spChg chg="add">
          <ac:chgData name="Karolina Hul" userId="S::karhul.296@edu.erzeszow.pl::a9e84ac9-d33a-4c62-bdda-8a416a9d57de" providerId="AD" clId="Web-{C1ADAD9F-6051-2000-9E65-A0DA699F0092}" dt="2021-02-22T07:46:00.533" v="48"/>
          <ac:spMkLst>
            <pc:docMk/>
            <pc:sldMk cId="1008730087" sldId="262"/>
            <ac:spMk id="18" creationId="{890BD437-03A3-43BF-8B06-7D8DFB46A900}"/>
          </ac:spMkLst>
        </pc:spChg>
        <pc:spChg chg="add">
          <ac:chgData name="Karolina Hul" userId="S::karhul.296@edu.erzeszow.pl::a9e84ac9-d33a-4c62-bdda-8a416a9d57de" providerId="AD" clId="Web-{C1ADAD9F-6051-2000-9E65-A0DA699F0092}" dt="2021-02-22T07:46:00.533" v="48"/>
          <ac:spMkLst>
            <pc:docMk/>
            <pc:sldMk cId="1008730087" sldId="262"/>
            <ac:spMk id="20" creationId="{1067637D-FD10-4AAE-9294-B38B6372FE47}"/>
          </ac:spMkLst>
        </pc:spChg>
        <pc:picChg chg="mod">
          <ac:chgData name="Karolina Hul" userId="S::karhul.296@edu.erzeszow.pl::a9e84ac9-d33a-4c62-bdda-8a416a9d57de" providerId="AD" clId="Web-{C1ADAD9F-6051-2000-9E65-A0DA699F0092}" dt="2021-02-22T07:46:00.533" v="48"/>
          <ac:picMkLst>
            <pc:docMk/>
            <pc:sldMk cId="1008730087" sldId="262"/>
            <ac:picMk id="4" creationId="{6D05F80B-7D5D-492A-8F09-8BFF4B0BF3FE}"/>
          </ac:picMkLst>
        </pc:picChg>
        <pc:picChg chg="add mod">
          <ac:chgData name="Karolina Hul" userId="S::karhul.296@edu.erzeszow.pl::a9e84ac9-d33a-4c62-bdda-8a416a9d57de" providerId="AD" clId="Web-{C1ADAD9F-6051-2000-9E65-A0DA699F0092}" dt="2021-02-22T07:58:03.084" v="147" actId="14100"/>
          <ac:picMkLst>
            <pc:docMk/>
            <pc:sldMk cId="1008730087" sldId="262"/>
            <ac:picMk id="6" creationId="{6A95C124-B164-419C-8A57-F09D4A431744}"/>
          </ac:picMkLst>
        </pc:picChg>
        <pc:picChg chg="add">
          <ac:chgData name="Karolina Hul" userId="S::karhul.296@edu.erzeszow.pl::a9e84ac9-d33a-4c62-bdda-8a416a9d57de" providerId="AD" clId="Web-{C1ADAD9F-6051-2000-9E65-A0DA699F0092}" dt="2021-02-22T07:46:00.533" v="48"/>
          <ac:picMkLst>
            <pc:docMk/>
            <pc:sldMk cId="1008730087" sldId="262"/>
            <ac:picMk id="14" creationId="{C4F9E4A3-BB3B-498A-8A24-AFC0D0E6EDCF}"/>
          </ac:picMkLst>
        </pc:picChg>
      </pc:sldChg>
      <pc:sldChg chg="addSp modSp mod modTransition setBg">
        <pc:chgData name="Karolina Hul" userId="S::karhul.296@edu.erzeszow.pl::a9e84ac9-d33a-4c62-bdda-8a416a9d57de" providerId="AD" clId="Web-{C1ADAD9F-6051-2000-9E65-A0DA699F0092}" dt="2021-02-22T08:29:14.267" v="343"/>
        <pc:sldMkLst>
          <pc:docMk/>
          <pc:sldMk cId="2148694522" sldId="263"/>
        </pc:sldMkLst>
        <pc:spChg chg="mod">
          <ac:chgData name="Karolina Hul" userId="S::karhul.296@edu.erzeszow.pl::a9e84ac9-d33a-4c62-bdda-8a416a9d57de" providerId="AD" clId="Web-{C1ADAD9F-6051-2000-9E65-A0DA699F0092}" dt="2021-02-22T08:27:58.907" v="337" actId="1076"/>
          <ac:spMkLst>
            <pc:docMk/>
            <pc:sldMk cId="2148694522" sldId="263"/>
            <ac:spMk id="2" creationId="{932F351E-C9AA-41DC-8DEB-2D5FAD17380C}"/>
          </ac:spMkLst>
        </pc:spChg>
        <pc:spChg chg="mod">
          <ac:chgData name="Karolina Hul" userId="S::karhul.296@edu.erzeszow.pl::a9e84ac9-d33a-4c62-bdda-8a416a9d57de" providerId="AD" clId="Web-{C1ADAD9F-6051-2000-9E65-A0DA699F0092}" dt="2021-02-22T08:27:55.360" v="336" actId="14100"/>
          <ac:spMkLst>
            <pc:docMk/>
            <pc:sldMk cId="2148694522" sldId="263"/>
            <ac:spMk id="3" creationId="{1F7036AC-F34F-4FC5-8D77-9E4904A2631A}"/>
          </ac:spMkLst>
        </pc:spChg>
        <pc:spChg chg="add mod">
          <ac:chgData name="Karolina Hul" userId="S::karhul.296@edu.erzeszow.pl::a9e84ac9-d33a-4c62-bdda-8a416a9d57de" providerId="AD" clId="Web-{C1ADAD9F-6051-2000-9E65-A0DA699F0092}" dt="2021-02-22T08:27:40.719" v="334" actId="14100"/>
          <ac:spMkLst>
            <pc:docMk/>
            <pc:sldMk cId="2148694522" sldId="263"/>
            <ac:spMk id="5" creationId="{5CB5FD80-ED6C-4215-B978-B4265FE7A825}"/>
          </ac:spMkLst>
        </pc:spChg>
        <pc:picChg chg="add mod">
          <ac:chgData name="Karolina Hul" userId="S::karhul.296@edu.erzeszow.pl::a9e84ac9-d33a-4c62-bdda-8a416a9d57de" providerId="AD" clId="Web-{C1ADAD9F-6051-2000-9E65-A0DA699F0092}" dt="2021-02-22T08:27:12.188" v="315" actId="1076"/>
          <ac:picMkLst>
            <pc:docMk/>
            <pc:sldMk cId="2148694522" sldId="263"/>
            <ac:picMk id="4" creationId="{7D3B85B1-D709-4037-9111-80B6C436F842}"/>
          </ac:picMkLst>
        </pc:picChg>
      </pc:sldChg>
      <pc:sldChg chg="addSp modSp mod modTransition setBg">
        <pc:chgData name="Karolina Hul" userId="S::karhul.296@edu.erzeszow.pl::a9e84ac9-d33a-4c62-bdda-8a416a9d57de" providerId="AD" clId="Web-{C1ADAD9F-6051-2000-9E65-A0DA699F0092}" dt="2021-02-22T08:29:33.314" v="345"/>
        <pc:sldMkLst>
          <pc:docMk/>
          <pc:sldMk cId="3291739336" sldId="264"/>
        </pc:sldMkLst>
        <pc:spChg chg="mod">
          <ac:chgData name="Karolina Hul" userId="S::karhul.296@edu.erzeszow.pl::a9e84ac9-d33a-4c62-bdda-8a416a9d57de" providerId="AD" clId="Web-{C1ADAD9F-6051-2000-9E65-A0DA699F0092}" dt="2021-02-22T08:15:26.449" v="260" actId="14100"/>
          <ac:spMkLst>
            <pc:docMk/>
            <pc:sldMk cId="3291739336" sldId="264"/>
            <ac:spMk id="2" creationId="{BD3EBAAF-8E8C-4927-B459-BBC1DCC9B056}"/>
          </ac:spMkLst>
        </pc:spChg>
        <pc:spChg chg="mod">
          <ac:chgData name="Karolina Hul" userId="S::karhul.296@edu.erzeszow.pl::a9e84ac9-d33a-4c62-bdda-8a416a9d57de" providerId="AD" clId="Web-{C1ADAD9F-6051-2000-9E65-A0DA699F0092}" dt="2021-02-22T08:17:53.763" v="271" actId="20577"/>
          <ac:spMkLst>
            <pc:docMk/>
            <pc:sldMk cId="3291739336" sldId="264"/>
            <ac:spMk id="3" creationId="{2BA0DBF0-AA37-4B6F-850C-B1D915CA4110}"/>
          </ac:spMkLst>
        </pc:spChg>
        <pc:spChg chg="add">
          <ac:chgData name="Karolina Hul" userId="S::karhul.296@edu.erzeszow.pl::a9e84ac9-d33a-4c62-bdda-8a416a9d57de" providerId="AD" clId="Web-{C1ADAD9F-6051-2000-9E65-A0DA699F0092}" dt="2021-02-22T08:14:09.152" v="242"/>
          <ac:spMkLst>
            <pc:docMk/>
            <pc:sldMk cId="3291739336" sldId="264"/>
            <ac:spMk id="12" creationId="{262153D1-FBE6-47EB-874C-4D0713624A77}"/>
          </ac:spMkLst>
        </pc:spChg>
        <pc:picChg chg="add mod ord">
          <ac:chgData name="Karolina Hul" userId="S::karhul.296@edu.erzeszow.pl::a9e84ac9-d33a-4c62-bdda-8a416a9d57de" providerId="AD" clId="Web-{C1ADAD9F-6051-2000-9E65-A0DA699F0092}" dt="2021-02-22T08:14:09.152" v="242"/>
          <ac:picMkLst>
            <pc:docMk/>
            <pc:sldMk cId="3291739336" sldId="264"/>
            <ac:picMk id="4" creationId="{996C7C34-4341-41A0-9A64-9CBF640985FC}"/>
          </ac:picMkLst>
        </pc:picChg>
        <pc:picChg chg="add mod">
          <ac:chgData name="Karolina Hul" userId="S::karhul.296@edu.erzeszow.pl::a9e84ac9-d33a-4c62-bdda-8a416a9d57de" providerId="AD" clId="Web-{C1ADAD9F-6051-2000-9E65-A0DA699F0092}" dt="2021-02-22T08:14:09.152" v="242"/>
          <ac:picMkLst>
            <pc:docMk/>
            <pc:sldMk cId="3291739336" sldId="264"/>
            <ac:picMk id="5" creationId="{97279D69-B8E4-4795-819A-8AFECB9A7262}"/>
          </ac:picMkLst>
        </pc:picChg>
        <pc:picChg chg="add mod ord">
          <ac:chgData name="Karolina Hul" userId="S::karhul.296@edu.erzeszow.pl::a9e84ac9-d33a-4c62-bdda-8a416a9d57de" providerId="AD" clId="Web-{C1ADAD9F-6051-2000-9E65-A0DA699F0092}" dt="2021-02-22T08:14:09.152" v="242"/>
          <ac:picMkLst>
            <pc:docMk/>
            <pc:sldMk cId="3291739336" sldId="264"/>
            <ac:picMk id="6" creationId="{56B5A60F-62D2-47B3-A9AD-62E5EAF9AAFB}"/>
          </ac:picMkLst>
        </pc:picChg>
        <pc:picChg chg="add mod">
          <ac:chgData name="Karolina Hul" userId="S::karhul.296@edu.erzeszow.pl::a9e84ac9-d33a-4c62-bdda-8a416a9d57de" providerId="AD" clId="Web-{C1ADAD9F-6051-2000-9E65-A0DA699F0092}" dt="2021-02-22T08:14:09.152" v="242"/>
          <ac:picMkLst>
            <pc:docMk/>
            <pc:sldMk cId="3291739336" sldId="264"/>
            <ac:picMk id="7" creationId="{039535B3-E7E4-4816-ACAA-2E6A246A5147}"/>
          </ac:picMkLst>
        </pc:picChg>
        <pc:picChg chg="add">
          <ac:chgData name="Karolina Hul" userId="S::karhul.296@edu.erzeszow.pl::a9e84ac9-d33a-4c62-bdda-8a416a9d57de" providerId="AD" clId="Web-{C1ADAD9F-6051-2000-9E65-A0DA699F0092}" dt="2021-02-22T08:14:09.152" v="242"/>
          <ac:picMkLst>
            <pc:docMk/>
            <pc:sldMk cId="3291739336" sldId="264"/>
            <ac:picMk id="14" creationId="{F8F41422-E46A-4E5C-B2CD-98CD9E2E6E91}"/>
          </ac:picMkLst>
        </pc:picChg>
      </pc:sldChg>
      <pc:sldChg chg="modSp modTransition">
        <pc:chgData name="Karolina Hul" userId="S::karhul.296@edu.erzeszow.pl::a9e84ac9-d33a-4c62-bdda-8a416a9d57de" providerId="AD" clId="Web-{C1ADAD9F-6051-2000-9E65-A0DA699F0092}" dt="2021-02-22T08:41:18.052" v="436"/>
        <pc:sldMkLst>
          <pc:docMk/>
          <pc:sldMk cId="2204327540" sldId="265"/>
        </pc:sldMkLst>
        <pc:spChg chg="mod">
          <ac:chgData name="Karolina Hul" userId="S::karhul.296@edu.erzeszow.pl::a9e84ac9-d33a-4c62-bdda-8a416a9d57de" providerId="AD" clId="Web-{C1ADAD9F-6051-2000-9E65-A0DA699F0092}" dt="2021-02-22T08:30:00.017" v="357" actId="20577"/>
          <ac:spMkLst>
            <pc:docMk/>
            <pc:sldMk cId="2204327540" sldId="265"/>
            <ac:spMk id="2" creationId="{242636CB-16C7-492E-A2D8-A6741DBF973E}"/>
          </ac:spMkLst>
        </pc:spChg>
        <pc:spChg chg="mod">
          <ac:chgData name="Karolina Hul" userId="S::karhul.296@edu.erzeszow.pl::a9e84ac9-d33a-4c62-bdda-8a416a9d57de" providerId="AD" clId="Web-{C1ADAD9F-6051-2000-9E65-A0DA699F0092}" dt="2021-02-22T08:31:42.408" v="360" actId="20577"/>
          <ac:spMkLst>
            <pc:docMk/>
            <pc:sldMk cId="2204327540" sldId="265"/>
            <ac:spMk id="3" creationId="{B80E7658-F920-4270-9D96-FF8067D39953}"/>
          </ac:spMkLst>
        </pc:spChg>
      </pc:sldChg>
      <pc:sldChg chg="del">
        <pc:chgData name="Karolina Hul" userId="S::karhul.296@edu.erzeszow.pl::a9e84ac9-d33a-4c62-bdda-8a416a9d57de" providerId="AD" clId="Web-{C1ADAD9F-6051-2000-9E65-A0DA699F0092}" dt="2021-02-22T08:21:37.076" v="273"/>
        <pc:sldMkLst>
          <pc:docMk/>
          <pc:sldMk cId="2661096809" sldId="266"/>
        </pc:sldMkLst>
      </pc:sldChg>
      <pc:sldChg chg="addSp modSp mod ord modTransition setBg">
        <pc:chgData name="Karolina Hul" userId="S::karhul.296@edu.erzeszow.pl::a9e84ac9-d33a-4c62-bdda-8a416a9d57de" providerId="AD" clId="Web-{C1ADAD9F-6051-2000-9E65-A0DA699F0092}" dt="2021-02-22T08:29:25.298" v="344"/>
        <pc:sldMkLst>
          <pc:docMk/>
          <pc:sldMk cId="509213967" sldId="267"/>
        </pc:sldMkLst>
        <pc:spChg chg="mod">
          <ac:chgData name="Karolina Hul" userId="S::karhul.296@edu.erzeszow.pl::a9e84ac9-d33a-4c62-bdda-8a416a9d57de" providerId="AD" clId="Web-{C1ADAD9F-6051-2000-9E65-A0DA699F0092}" dt="2021-02-22T08:02:01.429" v="176" actId="14100"/>
          <ac:spMkLst>
            <pc:docMk/>
            <pc:sldMk cId="509213967" sldId="267"/>
            <ac:spMk id="2" creationId="{F0F8153E-69FE-4FD9-AEED-4B96150F08FB}"/>
          </ac:spMkLst>
        </pc:spChg>
        <pc:spChg chg="mod ord">
          <ac:chgData name="Karolina Hul" userId="S::karhul.296@edu.erzeszow.pl::a9e84ac9-d33a-4c62-bdda-8a416a9d57de" providerId="AD" clId="Web-{C1ADAD9F-6051-2000-9E65-A0DA699F0092}" dt="2021-02-22T08:03:52.992" v="186" actId="14100"/>
          <ac:spMkLst>
            <pc:docMk/>
            <pc:sldMk cId="509213967" sldId="267"/>
            <ac:spMk id="3" creationId="{EA2771DF-614D-4E27-B93C-129651FE5378}"/>
          </ac:spMkLst>
        </pc:spChg>
        <pc:picChg chg="add mod">
          <ac:chgData name="Karolina Hul" userId="S::karhul.296@edu.erzeszow.pl::a9e84ac9-d33a-4c62-bdda-8a416a9d57de" providerId="AD" clId="Web-{C1ADAD9F-6051-2000-9E65-A0DA699F0092}" dt="2021-02-22T08:01:15.632" v="164" actId="1076"/>
          <ac:picMkLst>
            <pc:docMk/>
            <pc:sldMk cId="509213967" sldId="267"/>
            <ac:picMk id="4" creationId="{E01C623F-1B4A-42B6-B5E9-B3ACF38D8352}"/>
          </ac:picMkLst>
        </pc:picChg>
      </pc:sldChg>
      <pc:sldChg chg="addSp delSp modSp new mod modTransition setBg">
        <pc:chgData name="Karolina Hul" userId="S::karhul.296@edu.erzeszow.pl::a9e84ac9-d33a-4c62-bdda-8a416a9d57de" providerId="AD" clId="Web-{C1ADAD9F-6051-2000-9E65-A0DA699F0092}" dt="2021-02-22T08:41:10.380" v="435"/>
        <pc:sldMkLst>
          <pc:docMk/>
          <pc:sldMk cId="2851675367" sldId="268"/>
        </pc:sldMkLst>
        <pc:spChg chg="del mod">
          <ac:chgData name="Karolina Hul" userId="S::karhul.296@edu.erzeszow.pl::a9e84ac9-d33a-4c62-bdda-8a416a9d57de" providerId="AD" clId="Web-{C1ADAD9F-6051-2000-9E65-A0DA699F0092}" dt="2021-02-22T08:38:28.098" v="411"/>
          <ac:spMkLst>
            <pc:docMk/>
            <pc:sldMk cId="2851675367" sldId="268"/>
            <ac:spMk id="2" creationId="{09505513-8D54-4074-A2C8-2DB7E04DF1E1}"/>
          </ac:spMkLst>
        </pc:spChg>
        <pc:spChg chg="mod">
          <ac:chgData name="Karolina Hul" userId="S::karhul.296@edu.erzeszow.pl::a9e84ac9-d33a-4c62-bdda-8a416a9d57de" providerId="AD" clId="Web-{C1ADAD9F-6051-2000-9E65-A0DA699F0092}" dt="2021-02-22T08:40:50.786" v="434" actId="20577"/>
          <ac:spMkLst>
            <pc:docMk/>
            <pc:sldMk cId="2851675367" sldId="268"/>
            <ac:spMk id="3" creationId="{242DAE4A-0B43-41E8-B9E2-0337C277C161}"/>
          </ac:spMkLst>
        </pc:spChg>
        <pc:spChg chg="add">
          <ac:chgData name="Karolina Hul" userId="S::karhul.296@edu.erzeszow.pl::a9e84ac9-d33a-4c62-bdda-8a416a9d57de" providerId="AD" clId="Web-{C1ADAD9F-6051-2000-9E65-A0DA699F0092}" dt="2021-02-22T08:38:16.395" v="410"/>
          <ac:spMkLst>
            <pc:docMk/>
            <pc:sldMk cId="2851675367" sldId="268"/>
            <ac:spMk id="9" creationId="{CD94F7C0-1344-4B3C-AFCB-E7F006BB5348}"/>
          </ac:spMkLst>
        </pc:spChg>
        <pc:picChg chg="add mod">
          <ac:chgData name="Karolina Hul" userId="S::karhul.296@edu.erzeszow.pl::a9e84ac9-d33a-4c62-bdda-8a416a9d57de" providerId="AD" clId="Web-{C1ADAD9F-6051-2000-9E65-A0DA699F0092}" dt="2021-02-22T08:39:48.770" v="430"/>
          <ac:picMkLst>
            <pc:docMk/>
            <pc:sldMk cId="2851675367" sldId="268"/>
            <ac:picMk id="4" creationId="{CDF06CE4-DC2B-4DEE-BD61-3E5DEDF630B2}"/>
          </ac:picMkLst>
        </pc:picChg>
        <pc:picChg chg="add">
          <ac:chgData name="Karolina Hul" userId="S::karhul.296@edu.erzeszow.pl::a9e84ac9-d33a-4c62-bdda-8a416a9d57de" providerId="AD" clId="Web-{C1ADAD9F-6051-2000-9E65-A0DA699F0092}" dt="2021-02-22T08:38:16.395" v="410"/>
          <ac:picMkLst>
            <pc:docMk/>
            <pc:sldMk cId="2851675367" sldId="268"/>
            <ac:picMk id="11" creationId="{4EC584A2-4215-4DB8-AE1F-E3768D77E8DE}"/>
          </ac:picMkLst>
        </pc:picChg>
      </pc:sldChg>
    </pc:docChg>
  </pc:docChgLst>
  <pc:docChgLst>
    <pc:chgData name="Karolina Hul" userId="S::karhul.296@edu.erzeszow.pl::a9e84ac9-d33a-4c62-bdda-8a416a9d57de" providerId="AD" clId="Web-{8C1FAE9F-5079-2000-9E65-AB41C044B21F}"/>
    <pc:docChg chg="modSld">
      <pc:chgData name="Karolina Hul" userId="S::karhul.296@edu.erzeszow.pl::a9e84ac9-d33a-4c62-bdda-8a416a9d57de" providerId="AD" clId="Web-{8C1FAE9F-5079-2000-9E65-AB41C044B21F}" dt="2021-02-23T16:55:56.197" v="30" actId="20577"/>
      <pc:docMkLst>
        <pc:docMk/>
      </pc:docMkLst>
      <pc:sldChg chg="modSp">
        <pc:chgData name="Karolina Hul" userId="S::karhul.296@edu.erzeszow.pl::a9e84ac9-d33a-4c62-bdda-8a416a9d57de" providerId="AD" clId="Web-{8C1FAE9F-5079-2000-9E65-AB41C044B21F}" dt="2021-02-23T16:55:56.197" v="30" actId="20577"/>
        <pc:sldMkLst>
          <pc:docMk/>
          <pc:sldMk cId="3291739336" sldId="264"/>
        </pc:sldMkLst>
        <pc:spChg chg="mod">
          <ac:chgData name="Karolina Hul" userId="S::karhul.296@edu.erzeszow.pl::a9e84ac9-d33a-4c62-bdda-8a416a9d57de" providerId="AD" clId="Web-{8C1FAE9F-5079-2000-9E65-AB41C044B21F}" dt="2021-02-23T16:55:56.197" v="30" actId="20577"/>
          <ac:spMkLst>
            <pc:docMk/>
            <pc:sldMk cId="3291739336" sldId="264"/>
            <ac:spMk id="3" creationId="{2BA0DBF0-AA37-4B6F-850C-B1D915CA4110}"/>
          </ac:spMkLst>
        </pc:spChg>
      </pc:sldChg>
      <pc:sldChg chg="addSp modSp mod setBg addAnim modAnim">
        <pc:chgData name="Karolina Hul" userId="S::karhul.296@edu.erzeszow.pl::a9e84ac9-d33a-4c62-bdda-8a416a9d57de" providerId="AD" clId="Web-{8C1FAE9F-5079-2000-9E65-AB41C044B21F}" dt="2021-02-23T16:54:35.430" v="26"/>
        <pc:sldMkLst>
          <pc:docMk/>
          <pc:sldMk cId="2204327540" sldId="265"/>
        </pc:sldMkLst>
        <pc:spChg chg="mod">
          <ac:chgData name="Karolina Hul" userId="S::karhul.296@edu.erzeszow.pl::a9e84ac9-d33a-4c62-bdda-8a416a9d57de" providerId="AD" clId="Web-{8C1FAE9F-5079-2000-9E65-AB41C044B21F}" dt="2021-02-23T16:53:57.945" v="18" actId="20577"/>
          <ac:spMkLst>
            <pc:docMk/>
            <pc:sldMk cId="2204327540" sldId="265"/>
            <ac:spMk id="2" creationId="{242636CB-16C7-492E-A2D8-A6741DBF973E}"/>
          </ac:spMkLst>
        </pc:spChg>
        <pc:spChg chg="mod">
          <ac:chgData name="Karolina Hul" userId="S::karhul.296@edu.erzeszow.pl::a9e84ac9-d33a-4c62-bdda-8a416a9d57de" providerId="AD" clId="Web-{8C1FAE9F-5079-2000-9E65-AB41C044B21F}" dt="2021-02-23T16:54:11.164" v="21" actId="14100"/>
          <ac:spMkLst>
            <pc:docMk/>
            <pc:sldMk cId="2204327540" sldId="265"/>
            <ac:spMk id="3" creationId="{B80E7658-F920-4270-9D96-FF8067D39953}"/>
          </ac:spMkLst>
        </pc:spChg>
        <pc:picChg chg="add mod ord">
          <ac:chgData name="Karolina Hul" userId="S::karhul.296@edu.erzeszow.pl::a9e84ac9-d33a-4c62-bdda-8a416a9d57de" providerId="AD" clId="Web-{8C1FAE9F-5079-2000-9E65-AB41C044B21F}" dt="2021-02-23T16:53:16.336" v="10"/>
          <ac:picMkLst>
            <pc:docMk/>
            <pc:sldMk cId="2204327540" sldId="265"/>
            <ac:picMk id="4" creationId="{503AF484-1CDF-45C9-A1C0-CD8B6BC5278E}"/>
          </ac:picMkLst>
        </pc:picChg>
        <pc:picChg chg="add mod ord">
          <ac:chgData name="Karolina Hul" userId="S::karhul.296@edu.erzeszow.pl::a9e84ac9-d33a-4c62-bdda-8a416a9d57de" providerId="AD" clId="Web-{8C1FAE9F-5079-2000-9E65-AB41C044B21F}" dt="2021-02-23T16:53:16.336" v="10"/>
          <ac:picMkLst>
            <pc:docMk/>
            <pc:sldMk cId="2204327540" sldId="265"/>
            <ac:picMk id="5" creationId="{E2DC321F-01B0-4176-9BA1-1B72B9282DB0}"/>
          </ac:picMkLst>
        </pc:picChg>
        <pc:picChg chg="add mod">
          <ac:chgData name="Karolina Hul" userId="S::karhul.296@edu.erzeszow.pl::a9e84ac9-d33a-4c62-bdda-8a416a9d57de" providerId="AD" clId="Web-{8C1FAE9F-5079-2000-9E65-AB41C044B21F}" dt="2021-02-23T16:53:16.336" v="10"/>
          <ac:picMkLst>
            <pc:docMk/>
            <pc:sldMk cId="2204327540" sldId="265"/>
            <ac:picMk id="6" creationId="{E94AA5C8-EE91-42A6-8B20-F1F0F51E0F91}"/>
          </ac:picMkLst>
        </pc:picChg>
      </pc:sldChg>
    </pc:docChg>
  </pc:docChgLst>
  <pc:docChgLst>
    <pc:chgData name="Karolina Hul" userId="S::karhul.296@edu.erzeszow.pl::a9e84ac9-d33a-4c62-bdda-8a416a9d57de" providerId="AD" clId="Web-{9741C95E-6933-894D-F210-B3BC909B9CE6}"/>
    <pc:docChg chg="addSld modSld">
      <pc:chgData name="Karolina Hul" userId="S::karhul.296@edu.erzeszow.pl::a9e84ac9-d33a-4c62-bdda-8a416a9d57de" providerId="AD" clId="Web-{9741C95E-6933-894D-F210-B3BC909B9CE6}" dt="2021-02-22T07:17:30.044" v="45" actId="20577"/>
      <pc:docMkLst>
        <pc:docMk/>
      </pc:docMkLst>
      <pc:sldChg chg="modSp">
        <pc:chgData name="Karolina Hul" userId="S::karhul.296@edu.erzeszow.pl::a9e84ac9-d33a-4c62-bdda-8a416a9d57de" providerId="AD" clId="Web-{9741C95E-6933-894D-F210-B3BC909B9CE6}" dt="2021-02-22T07:10:47.569" v="4" actId="14100"/>
        <pc:sldMkLst>
          <pc:docMk/>
          <pc:sldMk cId="1945625607" sldId="258"/>
        </pc:sldMkLst>
        <pc:spChg chg="mod">
          <ac:chgData name="Karolina Hul" userId="S::karhul.296@edu.erzeszow.pl::a9e84ac9-d33a-4c62-bdda-8a416a9d57de" providerId="AD" clId="Web-{9741C95E-6933-894D-F210-B3BC909B9CE6}" dt="2021-02-22T07:10:47.569" v="4" actId="14100"/>
          <ac:spMkLst>
            <pc:docMk/>
            <pc:sldMk cId="1945625607" sldId="258"/>
            <ac:spMk id="2" creationId="{149CBDDF-9677-423A-9FF6-74D7E361F366}"/>
          </ac:spMkLst>
        </pc:spChg>
        <pc:spChg chg="mod">
          <ac:chgData name="Karolina Hul" userId="S::karhul.296@edu.erzeszow.pl::a9e84ac9-d33a-4c62-bdda-8a416a9d57de" providerId="AD" clId="Web-{9741C95E-6933-894D-F210-B3BC909B9CE6}" dt="2021-02-22T07:10:44.506" v="3" actId="14100"/>
          <ac:spMkLst>
            <pc:docMk/>
            <pc:sldMk cId="1945625607" sldId="258"/>
            <ac:spMk id="3" creationId="{477EB688-EB0D-48BB-98E3-C15244961786}"/>
          </ac:spMkLst>
        </pc:spChg>
      </pc:sldChg>
      <pc:sldChg chg="addSp delSp modSp">
        <pc:chgData name="Karolina Hul" userId="S::karhul.296@edu.erzeszow.pl::a9e84ac9-d33a-4c62-bdda-8a416a9d57de" providerId="AD" clId="Web-{9741C95E-6933-894D-F210-B3BC909B9CE6}" dt="2021-02-22T07:12:57.774" v="11" actId="14100"/>
        <pc:sldMkLst>
          <pc:docMk/>
          <pc:sldMk cId="3301771014" sldId="259"/>
        </pc:sldMkLst>
        <pc:picChg chg="add mod">
          <ac:chgData name="Karolina Hul" userId="S::karhul.296@edu.erzeszow.pl::a9e84ac9-d33a-4c62-bdda-8a416a9d57de" providerId="AD" clId="Web-{9741C95E-6933-894D-F210-B3BC909B9CE6}" dt="2021-02-22T07:12:57.774" v="11" actId="14100"/>
          <ac:picMkLst>
            <pc:docMk/>
            <pc:sldMk cId="3301771014" sldId="259"/>
            <ac:picMk id="2" creationId="{DE78A042-ED80-478A-BA5B-202F3FA254D9}"/>
          </ac:picMkLst>
        </pc:picChg>
        <pc:picChg chg="del">
          <ac:chgData name="Karolina Hul" userId="S::karhul.296@edu.erzeszow.pl::a9e84ac9-d33a-4c62-bdda-8a416a9d57de" providerId="AD" clId="Web-{9741C95E-6933-894D-F210-B3BC909B9CE6}" dt="2021-02-22T07:12:32.195" v="6"/>
          <ac:picMkLst>
            <pc:docMk/>
            <pc:sldMk cId="3301771014" sldId="259"/>
            <ac:picMk id="4" creationId="{6983CC2E-BCD3-4427-B5CD-4E27A80DDEBE}"/>
          </ac:picMkLst>
        </pc:picChg>
      </pc:sldChg>
      <pc:sldChg chg="modSp">
        <pc:chgData name="Karolina Hul" userId="S::karhul.296@edu.erzeszow.pl::a9e84ac9-d33a-4c62-bdda-8a416a9d57de" providerId="AD" clId="Web-{9741C95E-6933-894D-F210-B3BC909B9CE6}" dt="2021-02-22T07:14:02.181" v="19" actId="20577"/>
        <pc:sldMkLst>
          <pc:docMk/>
          <pc:sldMk cId="1502833128" sldId="260"/>
        </pc:sldMkLst>
        <pc:spChg chg="mod">
          <ac:chgData name="Karolina Hul" userId="S::karhul.296@edu.erzeszow.pl::a9e84ac9-d33a-4c62-bdda-8a416a9d57de" providerId="AD" clId="Web-{9741C95E-6933-894D-F210-B3BC909B9CE6}" dt="2021-02-22T07:14:02.181" v="19" actId="20577"/>
          <ac:spMkLst>
            <pc:docMk/>
            <pc:sldMk cId="1502833128" sldId="260"/>
            <ac:spMk id="3" creationId="{4B0ABE70-2925-4A49-885A-7F3E0274E28F}"/>
          </ac:spMkLst>
        </pc:spChg>
      </pc:sldChg>
      <pc:sldChg chg="new">
        <pc:chgData name="Karolina Hul" userId="S::karhul.296@edu.erzeszow.pl::a9e84ac9-d33a-4c62-bdda-8a416a9d57de" providerId="AD" clId="Web-{9741C95E-6933-894D-F210-B3BC909B9CE6}" dt="2021-02-22T07:15:43.917" v="20"/>
        <pc:sldMkLst>
          <pc:docMk/>
          <pc:sldMk cId="2148694522" sldId="263"/>
        </pc:sldMkLst>
      </pc:sldChg>
      <pc:sldChg chg="new">
        <pc:chgData name="Karolina Hul" userId="S::karhul.296@edu.erzeszow.pl::a9e84ac9-d33a-4c62-bdda-8a416a9d57de" providerId="AD" clId="Web-{9741C95E-6933-894D-F210-B3BC909B9CE6}" dt="2021-02-22T07:15:59.605" v="21"/>
        <pc:sldMkLst>
          <pc:docMk/>
          <pc:sldMk cId="3291739336" sldId="264"/>
        </pc:sldMkLst>
      </pc:sldChg>
      <pc:sldChg chg="new">
        <pc:chgData name="Karolina Hul" userId="S::karhul.296@edu.erzeszow.pl::a9e84ac9-d33a-4c62-bdda-8a416a9d57de" providerId="AD" clId="Web-{9741C95E-6933-894D-F210-B3BC909B9CE6}" dt="2021-02-22T07:16:04.324" v="22"/>
        <pc:sldMkLst>
          <pc:docMk/>
          <pc:sldMk cId="2204327540" sldId="265"/>
        </pc:sldMkLst>
      </pc:sldChg>
      <pc:sldChg chg="new">
        <pc:chgData name="Karolina Hul" userId="S::karhul.296@edu.erzeszow.pl::a9e84ac9-d33a-4c62-bdda-8a416a9d57de" providerId="AD" clId="Web-{9741C95E-6933-894D-F210-B3BC909B9CE6}" dt="2021-02-22T07:16:07.839" v="23"/>
        <pc:sldMkLst>
          <pc:docMk/>
          <pc:sldMk cId="2661096809" sldId="266"/>
        </pc:sldMkLst>
      </pc:sldChg>
      <pc:sldChg chg="modSp new">
        <pc:chgData name="Karolina Hul" userId="S::karhul.296@edu.erzeszow.pl::a9e84ac9-d33a-4c62-bdda-8a416a9d57de" providerId="AD" clId="Web-{9741C95E-6933-894D-F210-B3BC909B9CE6}" dt="2021-02-22T07:17:30.044" v="45" actId="20577"/>
        <pc:sldMkLst>
          <pc:docMk/>
          <pc:sldMk cId="509213967" sldId="267"/>
        </pc:sldMkLst>
        <pc:spChg chg="mod">
          <ac:chgData name="Karolina Hul" userId="S::karhul.296@edu.erzeszow.pl::a9e84ac9-d33a-4c62-bdda-8a416a9d57de" providerId="AD" clId="Web-{9741C95E-6933-894D-F210-B3BC909B9CE6}" dt="2021-02-22T07:16:57.965" v="31" actId="20577"/>
          <ac:spMkLst>
            <pc:docMk/>
            <pc:sldMk cId="509213967" sldId="267"/>
            <ac:spMk id="2" creationId="{F0F8153E-69FE-4FD9-AEED-4B96150F08FB}"/>
          </ac:spMkLst>
        </pc:spChg>
        <pc:spChg chg="mod">
          <ac:chgData name="Karolina Hul" userId="S::karhul.296@edu.erzeszow.pl::a9e84ac9-d33a-4c62-bdda-8a416a9d57de" providerId="AD" clId="Web-{9741C95E-6933-894D-F210-B3BC909B9CE6}" dt="2021-02-22T07:17:30.044" v="45" actId="20577"/>
          <ac:spMkLst>
            <pc:docMk/>
            <pc:sldMk cId="509213967" sldId="267"/>
            <ac:spMk id="3" creationId="{EA2771DF-614D-4E27-B93C-129651FE5378}"/>
          </ac:spMkLst>
        </pc:spChg>
      </pc:sldChg>
    </pc:docChg>
  </pc:docChgLst>
  <pc:docChgLst>
    <pc:chgData name="Karolina Hul" userId="S::karhul.296@edu.erzeszow.pl::a9e84ac9-d33a-4c62-bdda-8a416a9d57de" providerId="AD" clId="Web-{CAEDE506-3084-888D-985F-78392F8F4CC4}"/>
    <pc:docChg chg="modSld">
      <pc:chgData name="Karolina Hul" userId="S::karhul.296@edu.erzeszow.pl::a9e84ac9-d33a-4c62-bdda-8a416a9d57de" providerId="AD" clId="Web-{CAEDE506-3084-888D-985F-78392F8F4CC4}" dt="2021-02-23T16:47:48.472" v="2" actId="20577"/>
      <pc:docMkLst>
        <pc:docMk/>
      </pc:docMkLst>
      <pc:sldChg chg="modSp">
        <pc:chgData name="Karolina Hul" userId="S::karhul.296@edu.erzeszow.pl::a9e84ac9-d33a-4c62-bdda-8a416a9d57de" providerId="AD" clId="Web-{CAEDE506-3084-888D-985F-78392F8F4CC4}" dt="2021-02-23T16:47:48.472" v="2" actId="20577"/>
        <pc:sldMkLst>
          <pc:docMk/>
          <pc:sldMk cId="2204327540" sldId="265"/>
        </pc:sldMkLst>
        <pc:spChg chg="mod">
          <ac:chgData name="Karolina Hul" userId="S::karhul.296@edu.erzeszow.pl::a9e84ac9-d33a-4c62-bdda-8a416a9d57de" providerId="AD" clId="Web-{CAEDE506-3084-888D-985F-78392F8F4CC4}" dt="2021-02-23T16:47:48.472" v="2" actId="20577"/>
          <ac:spMkLst>
            <pc:docMk/>
            <pc:sldMk cId="2204327540" sldId="265"/>
            <ac:spMk id="3" creationId="{B80E7658-F920-4270-9D96-FF8067D39953}"/>
          </ac:spMkLst>
        </pc:spChg>
      </pc:sldChg>
    </pc:docChg>
  </pc:docChgLst>
  <pc:docChgLst>
    <pc:chgData name="Karolina Hul" userId="S::karhul.296@edu.erzeszow.pl::a9e84ac9-d33a-4c62-bdda-8a416a9d57de" providerId="AD" clId="Web-{56DAFFCB-1A74-4611-825F-4DC4FF8E9F0B}"/>
    <pc:docChg chg="addSld delSld modSld">
      <pc:chgData name="Karolina Hul" userId="S::karhul.296@edu.erzeszow.pl::a9e84ac9-d33a-4c62-bdda-8a416a9d57de" providerId="AD" clId="Web-{56DAFFCB-1A74-4611-825F-4DC4FF8E9F0B}" dt="2021-02-21T12:52:59.481" v="716" actId="20577"/>
      <pc:docMkLst>
        <pc:docMk/>
      </pc:docMkLst>
      <pc:sldChg chg="addSp modSp mod modTransition setBg addAnim modAnim">
        <pc:chgData name="Karolina Hul" userId="S::karhul.296@edu.erzeszow.pl::a9e84ac9-d33a-4c62-bdda-8a416a9d57de" providerId="AD" clId="Web-{56DAFFCB-1A74-4611-825F-4DC4FF8E9F0B}" dt="2021-02-21T11:57:29.240" v="35"/>
        <pc:sldMkLst>
          <pc:docMk/>
          <pc:sldMk cId="2991470110" sldId="256"/>
        </pc:sldMkLst>
        <pc:spChg chg="mod">
          <ac:chgData name="Karolina Hul" userId="S::karhul.296@edu.erzeszow.pl::a9e84ac9-d33a-4c62-bdda-8a416a9d57de" providerId="AD" clId="Web-{56DAFFCB-1A74-4611-825F-4DC4FF8E9F0B}" dt="2021-02-21T11:57:07.271" v="31" actId="20577"/>
          <ac:spMkLst>
            <pc:docMk/>
            <pc:sldMk cId="2991470110" sldId="256"/>
            <ac:spMk id="2" creationId="{00000000-0000-0000-0000-000000000000}"/>
          </ac:spMkLst>
        </pc:spChg>
        <pc:spChg chg="mod">
          <ac:chgData name="Karolina Hul" userId="S::karhul.296@edu.erzeszow.pl::a9e84ac9-d33a-4c62-bdda-8a416a9d57de" providerId="AD" clId="Web-{56DAFFCB-1A74-4611-825F-4DC4FF8E9F0B}" dt="2021-02-21T11:57:15.068" v="32" actId="20577"/>
          <ac:spMkLst>
            <pc:docMk/>
            <pc:sldMk cId="2991470110" sldId="256"/>
            <ac:spMk id="3" creationId="{00000000-0000-0000-0000-000000000000}"/>
          </ac:spMkLst>
        </pc:spChg>
        <pc:picChg chg="add mod ord">
          <ac:chgData name="Karolina Hul" userId="S::karhul.296@edu.erzeszow.pl::a9e84ac9-d33a-4c62-bdda-8a416a9d57de" providerId="AD" clId="Web-{56DAFFCB-1A74-4611-825F-4DC4FF8E9F0B}" dt="2021-02-21T11:54:22.484" v="8"/>
          <ac:picMkLst>
            <pc:docMk/>
            <pc:sldMk cId="2991470110" sldId="256"/>
            <ac:picMk id="4" creationId="{2D9121AE-B394-4E0F-9236-870F58FADDF8}"/>
          </ac:picMkLst>
        </pc:picChg>
      </pc:sldChg>
      <pc:sldChg chg="addSp modSp new mod modTransition setBg setClrOvrMap">
        <pc:chgData name="Karolina Hul" userId="S::karhul.296@edu.erzeszow.pl::a9e84ac9-d33a-4c62-bdda-8a416a9d57de" providerId="AD" clId="Web-{56DAFFCB-1A74-4611-825F-4DC4FF8E9F0B}" dt="2021-02-21T12:38:37.221" v="543"/>
        <pc:sldMkLst>
          <pc:docMk/>
          <pc:sldMk cId="3814782060" sldId="257"/>
        </pc:sldMkLst>
        <pc:spChg chg="mod">
          <ac:chgData name="Karolina Hul" userId="S::karhul.296@edu.erzeszow.pl::a9e84ac9-d33a-4c62-bdda-8a416a9d57de" providerId="AD" clId="Web-{56DAFFCB-1A74-4611-825F-4DC4FF8E9F0B}" dt="2021-02-21T12:02:11.842" v="86" actId="20577"/>
          <ac:spMkLst>
            <pc:docMk/>
            <pc:sldMk cId="3814782060" sldId="257"/>
            <ac:spMk id="2" creationId="{3D2D1C9B-23B2-4689-97D6-D2554A2571F0}"/>
          </ac:spMkLst>
        </pc:spChg>
        <pc:spChg chg="mod">
          <ac:chgData name="Karolina Hul" userId="S::karhul.296@edu.erzeszow.pl::a9e84ac9-d33a-4c62-bdda-8a416a9d57de" providerId="AD" clId="Web-{56DAFFCB-1A74-4611-825F-4DC4FF8E9F0B}" dt="2021-02-21T12:01:52.389" v="82" actId="20577"/>
          <ac:spMkLst>
            <pc:docMk/>
            <pc:sldMk cId="3814782060" sldId="257"/>
            <ac:spMk id="3" creationId="{B9359E60-7481-4DC7-A21B-B6A784A2CC92}"/>
          </ac:spMkLst>
        </pc:spChg>
        <pc:spChg chg="add">
          <ac:chgData name="Karolina Hul" userId="S::karhul.296@edu.erzeszow.pl::a9e84ac9-d33a-4c62-bdda-8a416a9d57de" providerId="AD" clId="Web-{56DAFFCB-1A74-4611-825F-4DC4FF8E9F0B}" dt="2021-02-21T11:59:30.681" v="47"/>
          <ac:spMkLst>
            <pc:docMk/>
            <pc:sldMk cId="3814782060" sldId="257"/>
            <ac:spMk id="9" creationId="{03FFF8D3-2EF3-4286-935A-D01BE3C85333}"/>
          </ac:spMkLst>
        </pc:spChg>
        <pc:spChg chg="add">
          <ac:chgData name="Karolina Hul" userId="S::karhul.296@edu.erzeszow.pl::a9e84ac9-d33a-4c62-bdda-8a416a9d57de" providerId="AD" clId="Web-{56DAFFCB-1A74-4611-825F-4DC4FF8E9F0B}" dt="2021-02-21T11:59:30.681" v="47"/>
          <ac:spMkLst>
            <pc:docMk/>
            <pc:sldMk cId="3814782060" sldId="257"/>
            <ac:spMk id="13" creationId="{E6C57836-126B-4938-8C7A-3C3BCB59D383}"/>
          </ac:spMkLst>
        </pc:spChg>
        <pc:picChg chg="add mod">
          <ac:chgData name="Karolina Hul" userId="S::karhul.296@edu.erzeszow.pl::a9e84ac9-d33a-4c62-bdda-8a416a9d57de" providerId="AD" clId="Web-{56DAFFCB-1A74-4611-825F-4DC4FF8E9F0B}" dt="2021-02-21T11:59:30.681" v="47"/>
          <ac:picMkLst>
            <pc:docMk/>
            <pc:sldMk cId="3814782060" sldId="257"/>
            <ac:picMk id="4" creationId="{FE400272-47AA-40C1-88A4-90B166369DEA}"/>
          </ac:picMkLst>
        </pc:picChg>
        <pc:picChg chg="add">
          <ac:chgData name="Karolina Hul" userId="S::karhul.296@edu.erzeszow.pl::a9e84ac9-d33a-4c62-bdda-8a416a9d57de" providerId="AD" clId="Web-{56DAFFCB-1A74-4611-825F-4DC4FF8E9F0B}" dt="2021-02-21T11:59:30.681" v="47"/>
          <ac:picMkLst>
            <pc:docMk/>
            <pc:sldMk cId="3814782060" sldId="257"/>
            <ac:picMk id="11" creationId="{CD8CCB43-545E-4064-8BB8-5C492D0F5F57}"/>
          </ac:picMkLst>
        </pc:picChg>
      </pc:sldChg>
      <pc:sldChg chg="addSp modSp new mod modTransition setBg">
        <pc:chgData name="Karolina Hul" userId="S::karhul.296@edu.erzeszow.pl::a9e84ac9-d33a-4c62-bdda-8a416a9d57de" providerId="AD" clId="Web-{56DAFFCB-1A74-4611-825F-4DC4FF8E9F0B}" dt="2021-02-21T12:38:41.455" v="544"/>
        <pc:sldMkLst>
          <pc:docMk/>
          <pc:sldMk cId="1945625607" sldId="258"/>
        </pc:sldMkLst>
        <pc:spChg chg="mod">
          <ac:chgData name="Karolina Hul" userId="S::karhul.296@edu.erzeszow.pl::a9e84ac9-d33a-4c62-bdda-8a416a9d57de" providerId="AD" clId="Web-{56DAFFCB-1A74-4611-825F-4DC4FF8E9F0B}" dt="2021-02-21T12:07:25.836" v="135" actId="14100"/>
          <ac:spMkLst>
            <pc:docMk/>
            <pc:sldMk cId="1945625607" sldId="258"/>
            <ac:spMk id="2" creationId="{149CBDDF-9677-423A-9FF6-74D7E361F366}"/>
          </ac:spMkLst>
        </pc:spChg>
        <pc:spChg chg="mod">
          <ac:chgData name="Karolina Hul" userId="S::karhul.296@edu.erzeszow.pl::a9e84ac9-d33a-4c62-bdda-8a416a9d57de" providerId="AD" clId="Web-{56DAFFCB-1A74-4611-825F-4DC4FF8E9F0B}" dt="2021-02-21T12:09:00.589" v="165" actId="14100"/>
          <ac:spMkLst>
            <pc:docMk/>
            <pc:sldMk cId="1945625607" sldId="258"/>
            <ac:spMk id="3" creationId="{477EB688-EB0D-48BB-98E3-C15244961786}"/>
          </ac:spMkLst>
        </pc:spChg>
        <pc:spChg chg="add">
          <ac:chgData name="Karolina Hul" userId="S::karhul.296@edu.erzeszow.pl::a9e84ac9-d33a-4c62-bdda-8a416a9d57de" providerId="AD" clId="Web-{56DAFFCB-1A74-4611-825F-4DC4FF8E9F0B}" dt="2021-02-21T12:06:12.240" v="116"/>
          <ac:spMkLst>
            <pc:docMk/>
            <pc:sldMk cId="1945625607" sldId="258"/>
            <ac:spMk id="9" creationId="{8B836880-BF75-4385-9994-9270F8ACF1A7}"/>
          </ac:spMkLst>
        </pc:spChg>
        <pc:spChg chg="add">
          <ac:chgData name="Karolina Hul" userId="S::karhul.296@edu.erzeszow.pl::a9e84ac9-d33a-4c62-bdda-8a416a9d57de" providerId="AD" clId="Web-{56DAFFCB-1A74-4611-825F-4DC4FF8E9F0B}" dt="2021-02-21T12:06:12.240" v="116"/>
          <ac:spMkLst>
            <pc:docMk/>
            <pc:sldMk cId="1945625607" sldId="258"/>
            <ac:spMk id="13" creationId="{38D32B90-922C-4411-A898-3F03AA808A09}"/>
          </ac:spMkLst>
        </pc:spChg>
        <pc:picChg chg="add mod">
          <ac:chgData name="Karolina Hul" userId="S::karhul.296@edu.erzeszow.pl::a9e84ac9-d33a-4c62-bdda-8a416a9d57de" providerId="AD" clId="Web-{56DAFFCB-1A74-4611-825F-4DC4FF8E9F0B}" dt="2021-02-21T12:06:12.240" v="116"/>
          <ac:picMkLst>
            <pc:docMk/>
            <pc:sldMk cId="1945625607" sldId="258"/>
            <ac:picMk id="4" creationId="{DCC9E419-02D3-4545-B5F1-F616DC53669C}"/>
          </ac:picMkLst>
        </pc:picChg>
        <pc:picChg chg="add">
          <ac:chgData name="Karolina Hul" userId="S::karhul.296@edu.erzeszow.pl::a9e84ac9-d33a-4c62-bdda-8a416a9d57de" providerId="AD" clId="Web-{56DAFFCB-1A74-4611-825F-4DC4FF8E9F0B}" dt="2021-02-21T12:06:12.240" v="116"/>
          <ac:picMkLst>
            <pc:docMk/>
            <pc:sldMk cId="1945625607" sldId="258"/>
            <ac:picMk id="11" creationId="{26BCFBE2-C65F-42E3-A14A-5D04B9842E44}"/>
          </ac:picMkLst>
        </pc:picChg>
      </pc:sldChg>
      <pc:sldChg chg="addSp delSp modSp new mod modTransition setBg">
        <pc:chgData name="Karolina Hul" userId="S::karhul.296@edu.erzeszow.pl::a9e84ac9-d33a-4c62-bdda-8a416a9d57de" providerId="AD" clId="Web-{56DAFFCB-1A74-4611-825F-4DC4FF8E9F0B}" dt="2021-02-21T12:18:36.765" v="292"/>
        <pc:sldMkLst>
          <pc:docMk/>
          <pc:sldMk cId="3301771014" sldId="259"/>
        </pc:sldMkLst>
        <pc:spChg chg="del mod ord">
          <ac:chgData name="Karolina Hul" userId="S::karhul.296@edu.erzeszow.pl::a9e84ac9-d33a-4c62-bdda-8a416a9d57de" providerId="AD" clId="Web-{56DAFFCB-1A74-4611-825F-4DC4FF8E9F0B}" dt="2021-02-21T12:13:21.068" v="217"/>
          <ac:spMkLst>
            <pc:docMk/>
            <pc:sldMk cId="3301771014" sldId="259"/>
            <ac:spMk id="2" creationId="{6FD8683D-D1EF-4799-BBD9-42CCE8987000}"/>
          </ac:spMkLst>
        </pc:spChg>
        <pc:spChg chg="del">
          <ac:chgData name="Karolina Hul" userId="S::karhul.296@edu.erzeszow.pl::a9e84ac9-d33a-4c62-bdda-8a416a9d57de" providerId="AD" clId="Web-{56DAFFCB-1A74-4611-825F-4DC4FF8E9F0B}" dt="2021-02-21T12:09:21.793" v="167"/>
          <ac:spMkLst>
            <pc:docMk/>
            <pc:sldMk cId="3301771014" sldId="259"/>
            <ac:spMk id="3" creationId="{F1118FE4-3FC5-430F-A678-AEDC4C8B3751}"/>
          </ac:spMkLst>
        </pc:spChg>
        <pc:spChg chg="add mod">
          <ac:chgData name="Karolina Hul" userId="S::karhul.296@edu.erzeszow.pl::a9e84ac9-d33a-4c62-bdda-8a416a9d57de" providerId="AD" clId="Web-{56DAFFCB-1A74-4611-825F-4DC4FF8E9F0B}" dt="2021-02-21T12:15:22.056" v="255" actId="14100"/>
          <ac:spMkLst>
            <pc:docMk/>
            <pc:sldMk cId="3301771014" sldId="259"/>
            <ac:spMk id="6" creationId="{1A7C831A-0073-45FC-89BC-6DE14304F4E9}"/>
          </ac:spMkLst>
        </pc:spChg>
        <pc:spChg chg="add del mod">
          <ac:chgData name="Karolina Hul" userId="S::karhul.296@edu.erzeszow.pl::a9e84ac9-d33a-4c62-bdda-8a416a9d57de" providerId="AD" clId="Web-{56DAFFCB-1A74-4611-825F-4DC4FF8E9F0B}" dt="2021-02-21T12:11:31.095" v="183"/>
          <ac:spMkLst>
            <pc:docMk/>
            <pc:sldMk cId="3301771014" sldId="259"/>
            <ac:spMk id="8" creationId="{7E23F1A0-53E8-4311-90C8-5AB6C1DF157F}"/>
          </ac:spMkLst>
        </pc:spChg>
        <pc:spChg chg="add del">
          <ac:chgData name="Karolina Hul" userId="S::karhul.296@edu.erzeszow.pl::a9e84ac9-d33a-4c62-bdda-8a416a9d57de" providerId="AD" clId="Web-{56DAFFCB-1A74-4611-825F-4DC4FF8E9F0B}" dt="2021-02-21T12:10:55.781" v="178"/>
          <ac:spMkLst>
            <pc:docMk/>
            <pc:sldMk cId="3301771014" sldId="259"/>
            <ac:spMk id="11" creationId="{1EA5387D-64D8-4D6C-B109-FF4E81DF609A}"/>
          </ac:spMkLst>
        </pc:spChg>
        <pc:spChg chg="add del">
          <ac:chgData name="Karolina Hul" userId="S::karhul.296@edu.erzeszow.pl::a9e84ac9-d33a-4c62-bdda-8a416a9d57de" providerId="AD" clId="Web-{56DAFFCB-1A74-4611-825F-4DC4FF8E9F0B}" dt="2021-02-21T12:11:39.079" v="184"/>
          <ac:spMkLst>
            <pc:docMk/>
            <pc:sldMk cId="3301771014" sldId="259"/>
            <ac:spMk id="18" creationId="{1EA5387D-64D8-4D6C-B109-FF4E81DF609A}"/>
          </ac:spMkLst>
        </pc:spChg>
        <pc:spChg chg="add">
          <ac:chgData name="Karolina Hul" userId="S::karhul.296@edu.erzeszow.pl::a9e84ac9-d33a-4c62-bdda-8a416a9d57de" providerId="AD" clId="Web-{56DAFFCB-1A74-4611-825F-4DC4FF8E9F0B}" dt="2021-02-21T12:12:48.880" v="197"/>
          <ac:spMkLst>
            <pc:docMk/>
            <pc:sldMk cId="3301771014" sldId="259"/>
            <ac:spMk id="34" creationId="{05B7B068-8178-428D-927D-52BF95F4A2D6}"/>
          </ac:spMkLst>
        </pc:spChg>
        <pc:picChg chg="add mod ord">
          <ac:chgData name="Karolina Hul" userId="S::karhul.296@edu.erzeszow.pl::a9e84ac9-d33a-4c62-bdda-8a416a9d57de" providerId="AD" clId="Web-{56DAFFCB-1A74-4611-825F-4DC4FF8E9F0B}" dt="2021-02-21T12:15:28.056" v="256" actId="1076"/>
          <ac:picMkLst>
            <pc:docMk/>
            <pc:sldMk cId="3301771014" sldId="259"/>
            <ac:picMk id="4" creationId="{6983CC2E-BCD3-4427-B5CD-4E27A80DDEBE}"/>
          </ac:picMkLst>
        </pc:picChg>
        <pc:picChg chg="add del">
          <ac:chgData name="Karolina Hul" userId="S::karhul.296@edu.erzeszow.pl::a9e84ac9-d33a-4c62-bdda-8a416a9d57de" providerId="AD" clId="Web-{56DAFFCB-1A74-4611-825F-4DC4FF8E9F0B}" dt="2021-02-21T12:10:55.781" v="178"/>
          <ac:picMkLst>
            <pc:docMk/>
            <pc:sldMk cId="3301771014" sldId="259"/>
            <ac:picMk id="13" creationId="{6319FFD2-07B5-4029-BFB3-26FCFCC2F1B8}"/>
          </ac:picMkLst>
        </pc:picChg>
        <pc:picChg chg="add del">
          <ac:chgData name="Karolina Hul" userId="S::karhul.296@edu.erzeszow.pl::a9e84ac9-d33a-4c62-bdda-8a416a9d57de" providerId="AD" clId="Web-{56DAFFCB-1A74-4611-825F-4DC4FF8E9F0B}" dt="2021-02-21T12:12:48.880" v="197"/>
          <ac:picMkLst>
            <pc:docMk/>
            <pc:sldMk cId="3301771014" sldId="259"/>
            <ac:picMk id="23" creationId="{CFD580F5-E7BF-4C1D-BEFD-4A4601EBA876}"/>
          </ac:picMkLst>
        </pc:picChg>
        <pc:picChg chg="add del">
          <ac:chgData name="Karolina Hul" userId="S::karhul.296@edu.erzeszow.pl::a9e84ac9-d33a-4c62-bdda-8a416a9d57de" providerId="AD" clId="Web-{56DAFFCB-1A74-4611-825F-4DC4FF8E9F0B}" dt="2021-02-21T12:12:48.880" v="197"/>
          <ac:picMkLst>
            <pc:docMk/>
            <pc:sldMk cId="3301771014" sldId="259"/>
            <ac:picMk id="25" creationId="{F0F06750-78FE-4472-8DA5-14CF3336F811}"/>
          </ac:picMkLst>
        </pc:picChg>
        <pc:picChg chg="add">
          <ac:chgData name="Karolina Hul" userId="S::karhul.296@edu.erzeszow.pl::a9e84ac9-d33a-4c62-bdda-8a416a9d57de" providerId="AD" clId="Web-{56DAFFCB-1A74-4611-825F-4DC4FF8E9F0B}" dt="2021-02-21T12:12:48.880" v="197"/>
          <ac:picMkLst>
            <pc:docMk/>
            <pc:sldMk cId="3301771014" sldId="259"/>
            <ac:picMk id="30" creationId="{CFD580F5-E7BF-4C1D-BEFD-4A4601EBA876}"/>
          </ac:picMkLst>
        </pc:picChg>
        <pc:picChg chg="add">
          <ac:chgData name="Karolina Hul" userId="S::karhul.296@edu.erzeszow.pl::a9e84ac9-d33a-4c62-bdda-8a416a9d57de" providerId="AD" clId="Web-{56DAFFCB-1A74-4611-825F-4DC4FF8E9F0B}" dt="2021-02-21T12:12:48.880" v="197"/>
          <ac:picMkLst>
            <pc:docMk/>
            <pc:sldMk cId="3301771014" sldId="259"/>
            <ac:picMk id="32" creationId="{F0F06750-78FE-4472-8DA5-14CF3336F811}"/>
          </ac:picMkLst>
        </pc:picChg>
      </pc:sldChg>
      <pc:sldChg chg="addSp delSp modSp new mod modTransition setBg">
        <pc:chgData name="Karolina Hul" userId="S::karhul.296@edu.erzeszow.pl::a9e84ac9-d33a-4c62-bdda-8a416a9d57de" providerId="AD" clId="Web-{56DAFFCB-1A74-4611-825F-4DC4FF8E9F0B}" dt="2021-02-21T12:37:50.544" v="539" actId="20577"/>
        <pc:sldMkLst>
          <pc:docMk/>
          <pc:sldMk cId="1502833128" sldId="260"/>
        </pc:sldMkLst>
        <pc:spChg chg="del mod">
          <ac:chgData name="Karolina Hul" userId="S::karhul.296@edu.erzeszow.pl::a9e84ac9-d33a-4c62-bdda-8a416a9d57de" providerId="AD" clId="Web-{56DAFFCB-1A74-4611-825F-4DC4FF8E9F0B}" dt="2021-02-21T12:16:35.715" v="264"/>
          <ac:spMkLst>
            <pc:docMk/>
            <pc:sldMk cId="1502833128" sldId="260"/>
            <ac:spMk id="2" creationId="{FF0450E4-6599-4C63-B998-D792405C0BF9}"/>
          </ac:spMkLst>
        </pc:spChg>
        <pc:spChg chg="mod">
          <ac:chgData name="Karolina Hul" userId="S::karhul.296@edu.erzeszow.pl::a9e84ac9-d33a-4c62-bdda-8a416a9d57de" providerId="AD" clId="Web-{56DAFFCB-1A74-4611-825F-4DC4FF8E9F0B}" dt="2021-02-21T12:37:50.544" v="539" actId="20577"/>
          <ac:spMkLst>
            <pc:docMk/>
            <pc:sldMk cId="1502833128" sldId="260"/>
            <ac:spMk id="3" creationId="{4B0ABE70-2925-4A49-885A-7F3E0274E28F}"/>
          </ac:spMkLst>
        </pc:spChg>
        <pc:spChg chg="add del mod">
          <ac:chgData name="Karolina Hul" userId="S::karhul.296@edu.erzeszow.pl::a9e84ac9-d33a-4c62-bdda-8a416a9d57de" providerId="AD" clId="Web-{56DAFFCB-1A74-4611-825F-4DC4FF8E9F0B}" dt="2021-02-21T12:30:38.943" v="436"/>
          <ac:spMkLst>
            <pc:docMk/>
            <pc:sldMk cId="1502833128" sldId="260"/>
            <ac:spMk id="7" creationId="{83DD5A61-C6AC-47A0-80FB-CC6DD67E7104}"/>
          </ac:spMkLst>
        </pc:spChg>
        <pc:spChg chg="add del">
          <ac:chgData name="Karolina Hul" userId="S::karhul.296@edu.erzeszow.pl::a9e84ac9-d33a-4c62-bdda-8a416a9d57de" providerId="AD" clId="Web-{56DAFFCB-1A74-4611-825F-4DC4FF8E9F0B}" dt="2021-02-21T12:17:13.466" v="271"/>
          <ac:spMkLst>
            <pc:docMk/>
            <pc:sldMk cId="1502833128" sldId="260"/>
            <ac:spMk id="9" creationId="{B8E41B83-C09C-4859-AB94-511A2C0BBE89}"/>
          </ac:spMkLst>
        </pc:spChg>
        <pc:spChg chg="add del">
          <ac:chgData name="Karolina Hul" userId="S::karhul.296@edu.erzeszow.pl::a9e84ac9-d33a-4c62-bdda-8a416a9d57de" providerId="AD" clId="Web-{56DAFFCB-1A74-4611-825F-4DC4FF8E9F0B}" dt="2021-02-21T12:23:32.493" v="352"/>
          <ac:spMkLst>
            <pc:docMk/>
            <pc:sldMk cId="1502833128" sldId="260"/>
            <ac:spMk id="16" creationId="{9DA15B1D-0133-4CB3-B7CC-61FA728745D1}"/>
          </ac:spMkLst>
        </pc:spChg>
        <pc:spChg chg="add del">
          <ac:chgData name="Karolina Hul" userId="S::karhul.296@edu.erzeszow.pl::a9e84ac9-d33a-4c62-bdda-8a416a9d57de" providerId="AD" clId="Web-{56DAFFCB-1A74-4611-825F-4DC4FF8E9F0B}" dt="2021-02-21T12:23:32.493" v="352"/>
          <ac:spMkLst>
            <pc:docMk/>
            <pc:sldMk cId="1502833128" sldId="260"/>
            <ac:spMk id="20" creationId="{B5BA9375-863F-4B24-9083-14FE819F8E05}"/>
          </ac:spMkLst>
        </pc:spChg>
        <pc:spChg chg="add del">
          <ac:chgData name="Karolina Hul" userId="S::karhul.296@edu.erzeszow.pl::a9e84ac9-d33a-4c62-bdda-8a416a9d57de" providerId="AD" clId="Web-{56DAFFCB-1A74-4611-825F-4DC4FF8E9F0B}" dt="2021-02-21T12:24:46.120" v="358"/>
          <ac:spMkLst>
            <pc:docMk/>
            <pc:sldMk cId="1502833128" sldId="260"/>
            <ac:spMk id="25" creationId="{A84BFD65-1682-4E88-891C-F92715A2633D}"/>
          </ac:spMkLst>
        </pc:spChg>
        <pc:spChg chg="add del">
          <ac:chgData name="Karolina Hul" userId="S::karhul.296@edu.erzeszow.pl::a9e84ac9-d33a-4c62-bdda-8a416a9d57de" providerId="AD" clId="Web-{56DAFFCB-1A74-4611-825F-4DC4FF8E9F0B}" dt="2021-02-21T12:24:46.120" v="358"/>
          <ac:spMkLst>
            <pc:docMk/>
            <pc:sldMk cId="1502833128" sldId="260"/>
            <ac:spMk id="29" creationId="{EACA0639-5171-4920-A6E2-7D772E14BEFE}"/>
          </ac:spMkLst>
        </pc:spChg>
        <pc:spChg chg="add del">
          <ac:chgData name="Karolina Hul" userId="S::karhul.296@edu.erzeszow.pl::a9e84ac9-d33a-4c62-bdda-8a416a9d57de" providerId="AD" clId="Web-{56DAFFCB-1A74-4611-825F-4DC4FF8E9F0B}" dt="2021-02-21T12:24:46.120" v="358"/>
          <ac:spMkLst>
            <pc:docMk/>
            <pc:sldMk cId="1502833128" sldId="260"/>
            <ac:spMk id="31" creationId="{890BD437-03A3-43BF-8B06-7D8DFB46A900}"/>
          </ac:spMkLst>
        </pc:spChg>
        <pc:spChg chg="add del">
          <ac:chgData name="Karolina Hul" userId="S::karhul.296@edu.erzeszow.pl::a9e84ac9-d33a-4c62-bdda-8a416a9d57de" providerId="AD" clId="Web-{56DAFFCB-1A74-4611-825F-4DC4FF8E9F0B}" dt="2021-02-21T12:24:46.120" v="358"/>
          <ac:spMkLst>
            <pc:docMk/>
            <pc:sldMk cId="1502833128" sldId="260"/>
            <ac:spMk id="33" creationId="{1067637D-FD10-4AAE-9294-B38B6372FE47}"/>
          </ac:spMkLst>
        </pc:spChg>
        <pc:spChg chg="add">
          <ac:chgData name="Karolina Hul" userId="S::karhul.296@edu.erzeszow.pl::a9e84ac9-d33a-4c62-bdda-8a416a9d57de" providerId="AD" clId="Web-{56DAFFCB-1A74-4611-825F-4DC4FF8E9F0B}" dt="2021-02-21T12:24:46.120" v="358"/>
          <ac:spMkLst>
            <pc:docMk/>
            <pc:sldMk cId="1502833128" sldId="260"/>
            <ac:spMk id="38" creationId="{A84BFD65-1682-4E88-891C-F92715A2633D}"/>
          </ac:spMkLst>
        </pc:spChg>
        <pc:spChg chg="add">
          <ac:chgData name="Karolina Hul" userId="S::karhul.296@edu.erzeszow.pl::a9e84ac9-d33a-4c62-bdda-8a416a9d57de" providerId="AD" clId="Web-{56DAFFCB-1A74-4611-825F-4DC4FF8E9F0B}" dt="2021-02-21T12:24:46.120" v="358"/>
          <ac:spMkLst>
            <pc:docMk/>
            <pc:sldMk cId="1502833128" sldId="260"/>
            <ac:spMk id="42" creationId="{EACA0639-5171-4920-A6E2-7D772E14BEFE}"/>
          </ac:spMkLst>
        </pc:spChg>
        <pc:spChg chg="add">
          <ac:chgData name="Karolina Hul" userId="S::karhul.296@edu.erzeszow.pl::a9e84ac9-d33a-4c62-bdda-8a416a9d57de" providerId="AD" clId="Web-{56DAFFCB-1A74-4611-825F-4DC4FF8E9F0B}" dt="2021-02-21T12:24:46.120" v="358"/>
          <ac:spMkLst>
            <pc:docMk/>
            <pc:sldMk cId="1502833128" sldId="260"/>
            <ac:spMk id="44" creationId="{890BD437-03A3-43BF-8B06-7D8DFB46A900}"/>
          </ac:spMkLst>
        </pc:spChg>
        <pc:spChg chg="add">
          <ac:chgData name="Karolina Hul" userId="S::karhul.296@edu.erzeszow.pl::a9e84ac9-d33a-4c62-bdda-8a416a9d57de" providerId="AD" clId="Web-{56DAFFCB-1A74-4611-825F-4DC4FF8E9F0B}" dt="2021-02-21T12:24:46.120" v="358"/>
          <ac:spMkLst>
            <pc:docMk/>
            <pc:sldMk cId="1502833128" sldId="260"/>
            <ac:spMk id="46" creationId="{1067637D-FD10-4AAE-9294-B38B6372FE47}"/>
          </ac:spMkLst>
        </pc:spChg>
        <pc:picChg chg="add mod ord">
          <ac:chgData name="Karolina Hul" userId="S::karhul.296@edu.erzeszow.pl::a9e84ac9-d33a-4c62-bdda-8a416a9d57de" providerId="AD" clId="Web-{56DAFFCB-1A74-4611-825F-4DC4FF8E9F0B}" dt="2021-02-21T12:24:46.120" v="358"/>
          <ac:picMkLst>
            <pc:docMk/>
            <pc:sldMk cId="1502833128" sldId="260"/>
            <ac:picMk id="4" creationId="{A96503C8-4B0B-4740-AFAF-10A186BF9738}"/>
          </ac:picMkLst>
        </pc:picChg>
        <pc:picChg chg="add del mod">
          <ac:chgData name="Karolina Hul" userId="S::karhul.296@edu.erzeszow.pl::a9e84ac9-d33a-4c62-bdda-8a416a9d57de" providerId="AD" clId="Web-{56DAFFCB-1A74-4611-825F-4DC4FF8E9F0B}" dt="2021-02-21T12:23:48.384" v="353"/>
          <ac:picMkLst>
            <pc:docMk/>
            <pc:sldMk cId="1502833128" sldId="260"/>
            <ac:picMk id="5" creationId="{3AED86F0-A0C1-451B-8360-58FF7173AE3F}"/>
          </ac:picMkLst>
        </pc:picChg>
        <pc:picChg chg="add mod">
          <ac:chgData name="Karolina Hul" userId="S::karhul.296@edu.erzeszow.pl::a9e84ac9-d33a-4c62-bdda-8a416a9d57de" providerId="AD" clId="Web-{56DAFFCB-1A74-4611-825F-4DC4FF8E9F0B}" dt="2021-02-21T12:24:46.120" v="358"/>
          <ac:picMkLst>
            <pc:docMk/>
            <pc:sldMk cId="1502833128" sldId="260"/>
            <ac:picMk id="6" creationId="{A9A9DFC2-D550-4C9B-B978-B8CFA4E22593}"/>
          </ac:picMkLst>
        </pc:picChg>
        <pc:picChg chg="add del">
          <ac:chgData name="Karolina Hul" userId="S::karhul.296@edu.erzeszow.pl::a9e84ac9-d33a-4c62-bdda-8a416a9d57de" providerId="AD" clId="Web-{56DAFFCB-1A74-4611-825F-4DC4FF8E9F0B}" dt="2021-02-21T12:17:13.466" v="271"/>
          <ac:picMkLst>
            <pc:docMk/>
            <pc:sldMk cId="1502833128" sldId="260"/>
            <ac:picMk id="11" creationId="{39E05C4E-6F76-43EC-9537-2BA7871BBE07}"/>
          </ac:picMkLst>
        </pc:picChg>
        <pc:picChg chg="add del">
          <ac:chgData name="Karolina Hul" userId="S::karhul.296@edu.erzeszow.pl::a9e84ac9-d33a-4c62-bdda-8a416a9d57de" providerId="AD" clId="Web-{56DAFFCB-1A74-4611-825F-4DC4FF8E9F0B}" dt="2021-02-21T12:23:32.493" v="352"/>
          <ac:picMkLst>
            <pc:docMk/>
            <pc:sldMk cId="1502833128" sldId="260"/>
            <ac:picMk id="18" creationId="{3EF2F61C-287D-47BC-878F-C876F74FFDD2}"/>
          </ac:picMkLst>
        </pc:picChg>
        <pc:picChg chg="add del">
          <ac:chgData name="Karolina Hul" userId="S::karhul.296@edu.erzeszow.pl::a9e84ac9-d33a-4c62-bdda-8a416a9d57de" providerId="AD" clId="Web-{56DAFFCB-1A74-4611-825F-4DC4FF8E9F0B}" dt="2021-02-21T12:24:46.120" v="358"/>
          <ac:picMkLst>
            <pc:docMk/>
            <pc:sldMk cId="1502833128" sldId="260"/>
            <ac:picMk id="27" creationId="{C4F9E4A3-BB3B-498A-8A24-AFC0D0E6EDCF}"/>
          </ac:picMkLst>
        </pc:picChg>
        <pc:picChg chg="add">
          <ac:chgData name="Karolina Hul" userId="S::karhul.296@edu.erzeszow.pl::a9e84ac9-d33a-4c62-bdda-8a416a9d57de" providerId="AD" clId="Web-{56DAFFCB-1A74-4611-825F-4DC4FF8E9F0B}" dt="2021-02-21T12:24:46.120" v="358"/>
          <ac:picMkLst>
            <pc:docMk/>
            <pc:sldMk cId="1502833128" sldId="260"/>
            <ac:picMk id="40" creationId="{C4F9E4A3-BB3B-498A-8A24-AFC0D0E6EDCF}"/>
          </ac:picMkLst>
        </pc:picChg>
      </pc:sldChg>
      <pc:sldChg chg="addSp modSp new mod modTransition setBg">
        <pc:chgData name="Karolina Hul" userId="S::karhul.296@edu.erzeszow.pl::a9e84ac9-d33a-4c62-bdda-8a416a9d57de" providerId="AD" clId="Web-{56DAFFCB-1A74-4611-825F-4DC4FF8E9F0B}" dt="2021-02-21T12:45:27.983" v="633"/>
        <pc:sldMkLst>
          <pc:docMk/>
          <pc:sldMk cId="1003264887" sldId="261"/>
        </pc:sldMkLst>
        <pc:spChg chg="mod">
          <ac:chgData name="Karolina Hul" userId="S::karhul.296@edu.erzeszow.pl::a9e84ac9-d33a-4c62-bdda-8a416a9d57de" providerId="AD" clId="Web-{56DAFFCB-1A74-4611-825F-4DC4FF8E9F0B}" dt="2021-02-21T12:43:15.448" v="582" actId="20577"/>
          <ac:spMkLst>
            <pc:docMk/>
            <pc:sldMk cId="1003264887" sldId="261"/>
            <ac:spMk id="2" creationId="{B91DDD2F-F6C0-483C-8117-8F2E3723B639}"/>
          </ac:spMkLst>
        </pc:spChg>
        <pc:spChg chg="mod">
          <ac:chgData name="Karolina Hul" userId="S::karhul.296@edu.erzeszow.pl::a9e84ac9-d33a-4c62-bdda-8a416a9d57de" providerId="AD" clId="Web-{56DAFFCB-1A74-4611-825F-4DC4FF8E9F0B}" dt="2021-02-21T12:45:12.389" v="632" actId="14100"/>
          <ac:spMkLst>
            <pc:docMk/>
            <pc:sldMk cId="1003264887" sldId="261"/>
            <ac:spMk id="3" creationId="{22B0CF5C-5FF8-4F14-BE3F-DF8A1085C4D9}"/>
          </ac:spMkLst>
        </pc:spChg>
        <pc:picChg chg="add mod">
          <ac:chgData name="Karolina Hul" userId="S::karhul.296@edu.erzeszow.pl::a9e84ac9-d33a-4c62-bdda-8a416a9d57de" providerId="AD" clId="Web-{56DAFFCB-1A74-4611-825F-4DC4FF8E9F0B}" dt="2021-02-21T12:42:50.432" v="575"/>
          <ac:picMkLst>
            <pc:docMk/>
            <pc:sldMk cId="1003264887" sldId="261"/>
            <ac:picMk id="4" creationId="{5F117AA1-A8FE-413C-8BE5-843ADA5317C7}"/>
          </ac:picMkLst>
        </pc:picChg>
      </pc:sldChg>
      <pc:sldChg chg="addSp delSp modSp new del mod setBg setClrOvrMap">
        <pc:chgData name="Karolina Hul" userId="S::karhul.296@edu.erzeszow.pl::a9e84ac9-d33a-4c62-bdda-8a416a9d57de" providerId="AD" clId="Web-{56DAFFCB-1A74-4611-825F-4DC4FF8E9F0B}" dt="2021-02-21T12:38:08.397" v="542"/>
        <pc:sldMkLst>
          <pc:docMk/>
          <pc:sldMk cId="1305638885" sldId="261"/>
        </pc:sldMkLst>
        <pc:spChg chg="mod">
          <ac:chgData name="Karolina Hul" userId="S::karhul.296@edu.erzeszow.pl::a9e84ac9-d33a-4c62-bdda-8a416a9d57de" providerId="AD" clId="Web-{56DAFFCB-1A74-4611-825F-4DC4FF8E9F0B}" dt="2021-02-21T12:38:02.359" v="540" actId="20577"/>
          <ac:spMkLst>
            <pc:docMk/>
            <pc:sldMk cId="1305638885" sldId="261"/>
            <ac:spMk id="2" creationId="{9602C0CF-BA14-40F5-B2B3-BE7933668B65}"/>
          </ac:spMkLst>
        </pc:spChg>
        <pc:spChg chg="del">
          <ac:chgData name="Karolina Hul" userId="S::karhul.296@edu.erzeszow.pl::a9e84ac9-d33a-4c62-bdda-8a416a9d57de" providerId="AD" clId="Web-{56DAFFCB-1A74-4611-825F-4DC4FF8E9F0B}" dt="2021-02-21T12:19:06.500" v="295"/>
          <ac:spMkLst>
            <pc:docMk/>
            <pc:sldMk cId="1305638885" sldId="261"/>
            <ac:spMk id="3" creationId="{EEC945E3-A32D-4157-BC91-55C9B5EC2794}"/>
          </ac:spMkLst>
        </pc:spChg>
        <pc:spChg chg="add del">
          <ac:chgData name="Karolina Hul" userId="S::karhul.296@edu.erzeszow.pl::a9e84ac9-d33a-4c62-bdda-8a416a9d57de" providerId="AD" clId="Web-{56DAFFCB-1A74-4611-825F-4DC4FF8E9F0B}" dt="2021-02-21T12:20:40.691" v="310"/>
          <ac:spMkLst>
            <pc:docMk/>
            <pc:sldMk cId="1305638885" sldId="261"/>
            <ac:spMk id="8" creationId="{935A02B3-C6F5-4C5C-9FAD-B003286016BA}"/>
          </ac:spMkLst>
        </pc:spChg>
        <pc:spChg chg="add del">
          <ac:chgData name="Karolina Hul" userId="S::karhul.296@edu.erzeszow.pl::a9e84ac9-d33a-4c62-bdda-8a416a9d57de" providerId="AD" clId="Web-{56DAFFCB-1A74-4611-825F-4DC4FF8E9F0B}" dt="2021-02-21T12:21:00.504" v="317"/>
          <ac:spMkLst>
            <pc:docMk/>
            <pc:sldMk cId="1305638885" sldId="261"/>
            <ac:spMk id="11" creationId="{03FFF8D3-2EF3-4286-935A-D01BE3C85333}"/>
          </ac:spMkLst>
        </pc:spChg>
        <pc:spChg chg="add del">
          <ac:chgData name="Karolina Hul" userId="S::karhul.296@edu.erzeszow.pl::a9e84ac9-d33a-4c62-bdda-8a416a9d57de" providerId="AD" clId="Web-{56DAFFCB-1A74-4611-825F-4DC4FF8E9F0B}" dt="2021-02-21T12:21:00.504" v="317"/>
          <ac:spMkLst>
            <pc:docMk/>
            <pc:sldMk cId="1305638885" sldId="261"/>
            <ac:spMk id="15" creationId="{E6C57836-126B-4938-8C7A-3C3BCB59D383}"/>
          </ac:spMkLst>
        </pc:spChg>
        <pc:spChg chg="add">
          <ac:chgData name="Karolina Hul" userId="S::karhul.296@edu.erzeszow.pl::a9e84ac9-d33a-4c62-bdda-8a416a9d57de" providerId="AD" clId="Web-{56DAFFCB-1A74-4611-825F-4DC4FF8E9F0B}" dt="2021-02-21T12:21:00.504" v="317"/>
          <ac:spMkLst>
            <pc:docMk/>
            <pc:sldMk cId="1305638885" sldId="261"/>
            <ac:spMk id="24" creationId="{BD7C2DEF-63C5-495B-BBE5-720E5D12B4D2}"/>
          </ac:spMkLst>
        </pc:spChg>
        <pc:picChg chg="add del mod ord">
          <ac:chgData name="Karolina Hul" userId="S::karhul.296@edu.erzeszow.pl::a9e84ac9-d33a-4c62-bdda-8a416a9d57de" providerId="AD" clId="Web-{56DAFFCB-1A74-4611-825F-4DC4FF8E9F0B}" dt="2021-02-21T12:38:04.926" v="541"/>
          <ac:picMkLst>
            <pc:docMk/>
            <pc:sldMk cId="1305638885" sldId="261"/>
            <ac:picMk id="4" creationId="{F715FB8F-E8FE-45CF-BFFD-FFE29EC1E746}"/>
          </ac:picMkLst>
        </pc:picChg>
        <pc:picChg chg="add del">
          <ac:chgData name="Karolina Hul" userId="S::karhul.296@edu.erzeszow.pl::a9e84ac9-d33a-4c62-bdda-8a416a9d57de" providerId="AD" clId="Web-{56DAFFCB-1A74-4611-825F-4DC4FF8E9F0B}" dt="2021-02-21T12:21:00.504" v="317"/>
          <ac:picMkLst>
            <pc:docMk/>
            <pc:sldMk cId="1305638885" sldId="261"/>
            <ac:picMk id="13" creationId="{CD8CCB43-545E-4064-8BB8-5C492D0F5F57}"/>
          </ac:picMkLst>
        </pc:picChg>
        <pc:picChg chg="add">
          <ac:chgData name="Karolina Hul" userId="S::karhul.296@edu.erzeszow.pl::a9e84ac9-d33a-4c62-bdda-8a416a9d57de" providerId="AD" clId="Web-{56DAFFCB-1A74-4611-825F-4DC4FF8E9F0B}" dt="2021-02-21T12:21:00.504" v="317"/>
          <ac:picMkLst>
            <pc:docMk/>
            <pc:sldMk cId="1305638885" sldId="261"/>
            <ac:picMk id="20" creationId="{BDFADFB3-3D44-49A8-AE3B-A87C61607F7E}"/>
          </ac:picMkLst>
        </pc:picChg>
        <pc:picChg chg="add">
          <ac:chgData name="Karolina Hul" userId="S::karhul.296@edu.erzeszow.pl::a9e84ac9-d33a-4c62-bdda-8a416a9d57de" providerId="AD" clId="Web-{56DAFFCB-1A74-4611-825F-4DC4FF8E9F0B}" dt="2021-02-21T12:21:00.504" v="317"/>
          <ac:picMkLst>
            <pc:docMk/>
            <pc:sldMk cId="1305638885" sldId="261"/>
            <ac:picMk id="22" creationId="{BB912AE0-CAD9-4F8F-A2A2-BDF07D4EDD22}"/>
          </ac:picMkLst>
        </pc:picChg>
        <pc:picChg chg="add">
          <ac:chgData name="Karolina Hul" userId="S::karhul.296@edu.erzeszow.pl::a9e84ac9-d33a-4c62-bdda-8a416a9d57de" providerId="AD" clId="Web-{56DAFFCB-1A74-4611-825F-4DC4FF8E9F0B}" dt="2021-02-21T12:21:00.504" v="317"/>
          <ac:picMkLst>
            <pc:docMk/>
            <pc:sldMk cId="1305638885" sldId="261"/>
            <ac:picMk id="26" creationId="{FE21E403-0B61-4473-BE57-AB0F16379674}"/>
          </ac:picMkLst>
        </pc:picChg>
      </pc:sldChg>
      <pc:sldChg chg="addSp modSp new">
        <pc:chgData name="Karolina Hul" userId="S::karhul.296@edu.erzeszow.pl::a9e84ac9-d33a-4c62-bdda-8a416a9d57de" providerId="AD" clId="Web-{56DAFFCB-1A74-4611-825F-4DC4FF8E9F0B}" dt="2021-02-21T12:52:59.481" v="716" actId="20577"/>
        <pc:sldMkLst>
          <pc:docMk/>
          <pc:sldMk cId="1008730087" sldId="262"/>
        </pc:sldMkLst>
        <pc:spChg chg="mod">
          <ac:chgData name="Karolina Hul" userId="S::karhul.296@edu.erzeszow.pl::a9e84ac9-d33a-4c62-bdda-8a416a9d57de" providerId="AD" clId="Web-{56DAFFCB-1A74-4611-825F-4DC4FF8E9F0B}" dt="2021-02-21T12:52:59.481" v="716" actId="20577"/>
          <ac:spMkLst>
            <pc:docMk/>
            <pc:sldMk cId="1008730087" sldId="262"/>
            <ac:spMk id="2" creationId="{0C8069E1-DD76-4ACC-B285-9DFAD7EAC462}"/>
          </ac:spMkLst>
        </pc:spChg>
        <pc:spChg chg="mod">
          <ac:chgData name="Karolina Hul" userId="S::karhul.296@edu.erzeszow.pl::a9e84ac9-d33a-4c62-bdda-8a416a9d57de" providerId="AD" clId="Web-{56DAFFCB-1A74-4611-825F-4DC4FF8E9F0B}" dt="2021-02-21T12:50:36.774" v="658" actId="14100"/>
          <ac:spMkLst>
            <pc:docMk/>
            <pc:sldMk cId="1008730087" sldId="262"/>
            <ac:spMk id="3" creationId="{17813932-3EDD-4512-8B71-1FDC3B4AA05E}"/>
          </ac:spMkLst>
        </pc:spChg>
        <pc:spChg chg="add mod">
          <ac:chgData name="Karolina Hul" userId="S::karhul.296@edu.erzeszow.pl::a9e84ac9-d33a-4c62-bdda-8a416a9d57de" providerId="AD" clId="Web-{56DAFFCB-1A74-4611-825F-4DC4FF8E9F0B}" dt="2021-02-21T12:52:46.121" v="709" actId="1076"/>
          <ac:spMkLst>
            <pc:docMk/>
            <pc:sldMk cId="1008730087" sldId="262"/>
            <ac:spMk id="5" creationId="{A98A9A1E-C6DB-4555-A110-3806016D9F1D}"/>
          </ac:spMkLst>
        </pc:spChg>
        <pc:picChg chg="add mod">
          <ac:chgData name="Karolina Hul" userId="S::karhul.296@edu.erzeszow.pl::a9e84ac9-d33a-4c62-bdda-8a416a9d57de" providerId="AD" clId="Web-{56DAFFCB-1A74-4611-825F-4DC4FF8E9F0B}" dt="2021-02-21T12:52:40.153" v="708" actId="1076"/>
          <ac:picMkLst>
            <pc:docMk/>
            <pc:sldMk cId="1008730087" sldId="262"/>
            <ac:picMk id="4" creationId="{6D05F80B-7D5D-492A-8F09-8BFF4B0BF3FE}"/>
          </ac:picMkLst>
        </pc:picChg>
      </pc:sldChg>
    </pc:docChg>
  </pc:docChgLst>
  <pc:docChgLst>
    <pc:chgData name="Karolina Hul" userId="S::karhul.296@edu.erzeszow.pl::a9e84ac9-d33a-4c62-bdda-8a416a9d57de" providerId="AD" clId="Web-{95CCAD9F-50F3-2000-9F1B-DEFE09DF102A}"/>
    <pc:docChg chg="modSld">
      <pc:chgData name="Karolina Hul" userId="S::karhul.296@edu.erzeszow.pl::a9e84ac9-d33a-4c62-bdda-8a416a9d57de" providerId="AD" clId="Web-{95CCAD9F-50F3-2000-9F1B-DEFE09DF102A}" dt="2021-02-22T16:45:55.421" v="11" actId="20577"/>
      <pc:docMkLst>
        <pc:docMk/>
      </pc:docMkLst>
      <pc:sldChg chg="modSp">
        <pc:chgData name="Karolina Hul" userId="S::karhul.296@edu.erzeszow.pl::a9e84ac9-d33a-4c62-bdda-8a416a9d57de" providerId="AD" clId="Web-{95CCAD9F-50F3-2000-9F1B-DEFE09DF102A}" dt="2021-02-22T16:45:19.092" v="3" actId="20577"/>
        <pc:sldMkLst>
          <pc:docMk/>
          <pc:sldMk cId="1502833128" sldId="260"/>
        </pc:sldMkLst>
        <pc:spChg chg="mod">
          <ac:chgData name="Karolina Hul" userId="S::karhul.296@edu.erzeszow.pl::a9e84ac9-d33a-4c62-bdda-8a416a9d57de" providerId="AD" clId="Web-{95CCAD9F-50F3-2000-9F1B-DEFE09DF102A}" dt="2021-02-22T16:45:19.092" v="3" actId="20577"/>
          <ac:spMkLst>
            <pc:docMk/>
            <pc:sldMk cId="1502833128" sldId="260"/>
            <ac:spMk id="3" creationId="{4B0ABE70-2925-4A49-885A-7F3E0274E28F}"/>
          </ac:spMkLst>
        </pc:spChg>
      </pc:sldChg>
      <pc:sldChg chg="modSp">
        <pc:chgData name="Karolina Hul" userId="S::karhul.296@edu.erzeszow.pl::a9e84ac9-d33a-4c62-bdda-8a416a9d57de" providerId="AD" clId="Web-{95CCAD9F-50F3-2000-9F1B-DEFE09DF102A}" dt="2021-02-22T16:45:55.421" v="11" actId="20577"/>
        <pc:sldMkLst>
          <pc:docMk/>
          <pc:sldMk cId="2148694522" sldId="263"/>
        </pc:sldMkLst>
        <pc:spChg chg="mod">
          <ac:chgData name="Karolina Hul" userId="S::karhul.296@edu.erzeszow.pl::a9e84ac9-d33a-4c62-bdda-8a416a9d57de" providerId="AD" clId="Web-{95CCAD9F-50F3-2000-9F1B-DEFE09DF102A}" dt="2021-02-22T16:45:55.421" v="11" actId="20577"/>
          <ac:spMkLst>
            <pc:docMk/>
            <pc:sldMk cId="2148694522" sldId="263"/>
            <ac:spMk id="2" creationId="{932F351E-C9AA-41DC-8DEB-2D5FAD17380C}"/>
          </ac:spMkLst>
        </pc:spChg>
      </pc:sldChg>
    </pc:docChg>
  </pc:docChgLst>
  <pc:docChgLst>
    <pc:chgData name="Karolina Hul" userId="S::karhul.296@edu.erzeszow.pl::a9e84ac9-d33a-4c62-bdda-8a416a9d57de" providerId="AD" clId="Web-{00000000-0000-0000-0000-000000000000}"/>
    <pc:docChg chg="modSld">
      <pc:chgData name="Karolina Hul" userId="S::karhul.296@edu.erzeszow.pl::a9e84ac9-d33a-4c62-bdda-8a416a9d57de" providerId="AD" clId="Web-{00000000-0000-0000-0000-000000000000}" dt="2021-02-23T16:58:59.867" v="4" actId="14100"/>
      <pc:docMkLst>
        <pc:docMk/>
      </pc:docMkLst>
      <pc:sldChg chg="modSp">
        <pc:chgData name="Karolina Hul" userId="S::karhul.296@edu.erzeszow.pl::a9e84ac9-d33a-4c62-bdda-8a416a9d57de" providerId="AD" clId="Web-{00000000-0000-0000-0000-000000000000}" dt="2021-02-23T16:58:59.867" v="4" actId="14100"/>
        <pc:sldMkLst>
          <pc:docMk/>
          <pc:sldMk cId="2991470110" sldId="256"/>
        </pc:sldMkLst>
        <pc:spChg chg="mod">
          <ac:chgData name="Karolina Hul" userId="S::karhul.296@edu.erzeszow.pl::a9e84ac9-d33a-4c62-bdda-8a416a9d57de" providerId="AD" clId="Web-{00000000-0000-0000-0000-000000000000}" dt="2021-02-23T16:58:54.758" v="2" actId="14100"/>
          <ac:spMkLst>
            <pc:docMk/>
            <pc:sldMk cId="2991470110" sldId="256"/>
            <ac:spMk id="2" creationId="{00000000-0000-0000-0000-000000000000}"/>
          </ac:spMkLst>
        </pc:spChg>
        <pc:spChg chg="mod">
          <ac:chgData name="Karolina Hul" userId="S::karhul.296@edu.erzeszow.pl::a9e84ac9-d33a-4c62-bdda-8a416a9d57de" providerId="AD" clId="Web-{00000000-0000-0000-0000-000000000000}" dt="2021-02-23T16:58:59.867" v="4" actId="14100"/>
          <ac:spMkLst>
            <pc:docMk/>
            <pc:sldMk cId="2991470110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zewnętrzne, osoba, mundur wojskowy, stare&#10;&#10;Opis wygenerowany automatycznie">
            <a:extLst>
              <a:ext uri="{FF2B5EF4-FFF2-40B4-BE49-F238E27FC236}">
                <a16:creationId xmlns:a16="http://schemas.microsoft.com/office/drawing/2014/main" xmlns="" id="{2D9121AE-B394-4E0F-9236-870F58FADD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32022" r="15978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2031" y="2237173"/>
            <a:ext cx="11703222" cy="2602062"/>
          </a:xfrm>
        </p:spPr>
        <p:txBody>
          <a:bodyPr>
            <a:normAutofit/>
          </a:bodyPr>
          <a:lstStyle/>
          <a:p>
            <a:r>
              <a:rPr lang="pl-PL" sz="7200" b="1" dirty="0">
                <a:solidFill>
                  <a:srgbClr val="DE4040"/>
                </a:solidFill>
                <a:latin typeface="Arial Black"/>
                <a:cs typeface="Angsana New"/>
              </a:rPr>
              <a:t>ŻOŁNIERZE WYKLĘCI</a:t>
            </a:r>
            <a:endParaRPr lang="en-US" sz="7200" dirty="0">
              <a:solidFill>
                <a:srgbClr val="DE4040"/>
              </a:solidFill>
              <a:latin typeface="Arial Black"/>
              <a:ea typeface="+mj-lt"/>
              <a:cs typeface="Angsana New"/>
            </a:endParaRPr>
          </a:p>
          <a:p>
            <a:endParaRPr lang="en-US" sz="3800">
              <a:ea typeface="+mj-lt"/>
              <a:cs typeface="+mj-lt"/>
            </a:endParaRPr>
          </a:p>
          <a:p>
            <a:endParaRPr lang="pl-PL" sz="3800">
              <a:ea typeface="+mj-lt"/>
              <a:cs typeface="+mj-l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62708" y="4236172"/>
            <a:ext cx="10257692" cy="138634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pl-PL" cap="all">
                <a:latin typeface="Franklin Gothic Book"/>
              </a:rPr>
              <a:t>POLSKIE PODZIEMIE NIEPODLEGŁOŚCIOWE I ANTYKOMUNISTYCZNE</a:t>
            </a:r>
            <a:endParaRPr lang="pl-PL">
              <a:ea typeface="+mn-lt"/>
              <a:cs typeface="+mn-lt"/>
            </a:endParaRPr>
          </a:p>
          <a:p>
            <a:pPr>
              <a:spcBef>
                <a:spcPct val="0"/>
              </a:spcBef>
            </a:pPr>
            <a:endParaRPr lang="pl-PL">
              <a:ea typeface="+mn-lt"/>
              <a:cs typeface="+mn-lt"/>
            </a:endParaRP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1470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262153D1-FBE6-47EB-874C-4D0713624A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F41422-E46A-4E5C-B2CD-98CD9E2E6E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3EBAAF-8E8C-4927-B459-BBC1DCC9B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58" y="321922"/>
            <a:ext cx="5991355" cy="1391350"/>
          </a:xfrm>
        </p:spPr>
        <p:txBody>
          <a:bodyPr>
            <a:normAutofit/>
          </a:bodyPr>
          <a:lstStyle/>
          <a:p>
            <a:pPr algn="ctr"/>
            <a:r>
              <a:rPr lang="pl-PL" sz="3100" b="1">
                <a:solidFill>
                  <a:srgbClr val="92D050"/>
                </a:solidFill>
              </a:rPr>
              <a:t>Pomnik Żołnierzy Wyklętych w Rzeszowie</a:t>
            </a:r>
            <a:endParaRPr lang="pl-PL"/>
          </a:p>
          <a:p>
            <a:endParaRPr lang="pl-PL" sz="31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BA0DBF0-AA37-4B6F-850C-B1D915CA4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17" y="1653787"/>
            <a:ext cx="5947867" cy="503079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pl-PL" sz="1200" b="1" dirty="0">
                <a:ea typeface="+mn-lt"/>
                <a:cs typeface="+mn-lt"/>
              </a:rPr>
              <a:t>Pomnik Żołnierzy Wyklętych w Rzeszowie</a:t>
            </a:r>
            <a:r>
              <a:rPr lang="pl-PL" sz="1200" dirty="0">
                <a:ea typeface="+mn-lt"/>
                <a:cs typeface="+mn-lt"/>
              </a:rPr>
              <a:t> – pomnik poświęcony </a:t>
            </a:r>
            <a:br>
              <a:rPr lang="pl-PL" sz="1200" dirty="0">
                <a:ea typeface="+mn-lt"/>
                <a:cs typeface="+mn-lt"/>
              </a:rPr>
            </a:br>
            <a:r>
              <a:rPr lang="pl-PL" sz="1200" dirty="0">
                <a:ea typeface="+mn-lt"/>
                <a:cs typeface="+mn-lt"/>
              </a:rPr>
              <a:t>polskim działaczom podziemia antykomunistycznego, położony w Rzeszowie. Autorem projektu monumentu i wykonawcą był Karol </a:t>
            </a:r>
            <a:r>
              <a:rPr lang="pl-PL" sz="1200" dirty="0" err="1">
                <a:ea typeface="+mn-lt"/>
                <a:cs typeface="+mn-lt"/>
              </a:rPr>
              <a:t>Badyna</a:t>
            </a:r>
            <a:r>
              <a:rPr lang="pl-PL" sz="1200" dirty="0">
                <a:ea typeface="+mn-lt"/>
                <a:cs typeface="+mn-lt"/>
              </a:rPr>
              <a:t>.</a:t>
            </a:r>
            <a:endParaRPr lang="pl-PL" sz="1200" dirty="0"/>
          </a:p>
          <a:p>
            <a:pPr algn="just"/>
            <a:r>
              <a:rPr lang="pl-PL" sz="1200" dirty="0">
                <a:ea typeface="+mn-lt"/>
                <a:cs typeface="+mn-lt"/>
              </a:rPr>
              <a:t>Idea budowy w Rzeszowie pomnika, pierwotnie honorującego Łukasza Cieplińskiego powstała w 2008. Prowadziło ją Stowarzyszenie Komitet Budowy Pomnika ppłk. Łukasza Cieplińskiego, którym kierował Wojciech Buczak. W finalnej formie pomnik stanowi upamiętnienie zarówno Łukasza Cieplińskiego, jak i siedmiu członków IV zarządu Zrzeszenia „Wolność i Niezawisłość”. Monument został odsłonięty przy Alei Łukasza Cieplińskiego, centralnej arterii Rzeszowa. Odsłonięcia w dniu 17 listopada 2013 dokonał ks. infułat Józef Sondej, były kapelan Armii Krajowej oraz członkowie rodzin uhonorowanych członków Zrzeszenia WiN.</a:t>
            </a:r>
            <a:endParaRPr lang="pl-PL" sz="1200" dirty="0"/>
          </a:p>
          <a:p>
            <a:pPr algn="just"/>
            <a:r>
              <a:rPr lang="pl-PL" sz="1200" dirty="0">
                <a:ea typeface="+mn-lt"/>
                <a:cs typeface="+mn-lt"/>
              </a:rPr>
              <a:t>Głównym elementem całego monumentu jest rzeźba umieszczona po jego prawej stronie, przedstawiająca Łukasza Cieplińskiego, ukazana za więziennymi kratami, z podpisem „Żołnierzom Wyklętym”. Na lewo od rzeźby zostały umieszczone na postumentach popiersia członków IV Zarządu WiN: Adam </a:t>
            </a:r>
            <a:r>
              <a:rPr lang="pl-PL" sz="1200" dirty="0" err="1">
                <a:ea typeface="+mn-lt"/>
                <a:cs typeface="+mn-lt"/>
              </a:rPr>
              <a:t>Lazarowicz</a:t>
            </a:r>
            <a:r>
              <a:rPr lang="pl-PL" sz="1200" dirty="0">
                <a:ea typeface="+mn-lt"/>
                <a:cs typeface="+mn-lt"/>
              </a:rPr>
              <a:t>, Mieczysław Kawalec, Józef Batory, Franciszek Błażej, Józef Rzepka, Karol Chmiel. Tych siedmiu oficerów zostało pozbawionych życia w egzekucji 1 marca 1951, a w 2011 roku w dzień ten zostało ustanowione polskie święto państwowe pod nazwą Narodowy Dzień Pamięci „Żołnierzy Wyklętych”.</a:t>
            </a:r>
          </a:p>
          <a:p>
            <a:pPr algn="just"/>
            <a:r>
              <a:rPr lang="pl-PL" sz="1200" dirty="0">
                <a:ea typeface="+mn-lt"/>
                <a:cs typeface="+mn-lt"/>
              </a:rPr>
              <a:t>Na rzeźbie Łukasza Cieplińskiego umieszczono jego krótki biogram (z przodu), cytat z przesyłanych przez niego grypsów więziennych (z boku) oraz listę fundatorów i emblematy polskich organizacji podziemnych (z tyłu). Popiersia pozostałych uhonorowanych zawierają krótkie biogramy (z przodu na postumentach) i opis fundatorów (z tyłu).</a:t>
            </a:r>
            <a:endParaRPr lang="pl-PL" sz="1200" dirty="0"/>
          </a:p>
        </p:txBody>
      </p:sp>
      <p:pic>
        <p:nvPicPr>
          <p:cNvPr id="5" name="Obraz 5" descr="Obraz zawierający tekst, drzewo, zewnętrzne, droga&#10;&#10;Opis wygenerowany automatycznie">
            <a:extLst>
              <a:ext uri="{FF2B5EF4-FFF2-40B4-BE49-F238E27FC236}">
                <a16:creationId xmlns:a16="http://schemas.microsoft.com/office/drawing/2014/main" xmlns="" id="{97279D69-B8E4-4795-819A-8AFECB9A72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52" r="17573" b="3"/>
          <a:stretch/>
        </p:blipFill>
        <p:spPr>
          <a:xfrm>
            <a:off x="6411503" y="1375866"/>
            <a:ext cx="2466491" cy="2683228"/>
          </a:xfrm>
          <a:custGeom>
            <a:avLst/>
            <a:gdLst/>
            <a:ahLst/>
            <a:cxnLst/>
            <a:rect l="l" t="t" r="r" b="b"/>
            <a:pathLst>
              <a:path w="2989398" h="2740475">
                <a:moveTo>
                  <a:pt x="618429" y="0"/>
                </a:moveTo>
                <a:lnTo>
                  <a:pt x="2989398" y="0"/>
                </a:lnTo>
                <a:lnTo>
                  <a:pt x="2989398" y="151959"/>
                </a:lnTo>
                <a:lnTo>
                  <a:pt x="2989398" y="1370238"/>
                </a:lnTo>
                <a:lnTo>
                  <a:pt x="2989398" y="2740475"/>
                </a:lnTo>
                <a:lnTo>
                  <a:pt x="0" y="2740475"/>
                </a:lnTo>
                <a:lnTo>
                  <a:pt x="0" y="151949"/>
                </a:lnTo>
                <a:lnTo>
                  <a:pt x="11940" y="92810"/>
                </a:lnTo>
                <a:cubicBezTo>
                  <a:pt x="27319" y="56449"/>
                  <a:pt x="56447" y="27321"/>
                  <a:pt x="92808" y="11942"/>
                </a:cubicBezTo>
                <a:lnTo>
                  <a:pt x="151947" y="2"/>
                </a:lnTo>
                <a:lnTo>
                  <a:pt x="618429" y="2"/>
                </a:lnTo>
                <a:close/>
              </a:path>
            </a:pathLst>
          </a:custGeom>
        </p:spPr>
      </p:pic>
      <p:pic>
        <p:nvPicPr>
          <p:cNvPr id="7" name="Obraz 7" descr="Obraz zawierający drzewo, zewnętrzne, park, roślina&#10;&#10;Opis wygenerowany automatycznie">
            <a:extLst>
              <a:ext uri="{FF2B5EF4-FFF2-40B4-BE49-F238E27FC236}">
                <a16:creationId xmlns:a16="http://schemas.microsoft.com/office/drawing/2014/main" xmlns="" id="{039535B3-E7E4-4816-ACAA-2E6A246A51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9" r="3876" b="-5"/>
          <a:stretch/>
        </p:blipFill>
        <p:spPr>
          <a:xfrm>
            <a:off x="9026854" y="1367981"/>
            <a:ext cx="2047851" cy="1551917"/>
          </a:xfrm>
          <a:custGeom>
            <a:avLst/>
            <a:gdLst/>
            <a:ahLst/>
            <a:cxnLst/>
            <a:rect l="l" t="t" r="r" b="b"/>
            <a:pathLst>
              <a:path w="2047851" h="1551917">
                <a:moveTo>
                  <a:pt x="0" y="0"/>
                </a:moveTo>
                <a:lnTo>
                  <a:pt x="96279" y="0"/>
                </a:lnTo>
                <a:lnTo>
                  <a:pt x="1306797" y="0"/>
                </a:lnTo>
                <a:lnTo>
                  <a:pt x="1951573" y="0"/>
                </a:lnTo>
                <a:cubicBezTo>
                  <a:pt x="2004746" y="0"/>
                  <a:pt x="2047851" y="51153"/>
                  <a:pt x="2047851" y="114253"/>
                </a:cubicBezTo>
                <a:lnTo>
                  <a:pt x="2047851" y="1551917"/>
                </a:lnTo>
                <a:lnTo>
                  <a:pt x="1306797" y="1551917"/>
                </a:lnTo>
                <a:lnTo>
                  <a:pt x="0" y="1551917"/>
                </a:lnTo>
                <a:lnTo>
                  <a:pt x="0" y="114253"/>
                </a:lnTo>
                <a:close/>
              </a:path>
            </a:pathLst>
          </a:custGeom>
        </p:spPr>
      </p:pic>
      <p:pic>
        <p:nvPicPr>
          <p:cNvPr id="4" name="Obraz 4" descr="Obraz zawierający drzewo, zewnętrzne, chodnik, krawężnik&#10;&#10;Opis wygenerowany automatycznie">
            <a:extLst>
              <a:ext uri="{FF2B5EF4-FFF2-40B4-BE49-F238E27FC236}">
                <a16:creationId xmlns:a16="http://schemas.microsoft.com/office/drawing/2014/main" xmlns="" id="{996C7C34-4341-41A0-9A64-9CBF640985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4" r="-5" b="-5"/>
          <a:stretch/>
        </p:blipFill>
        <p:spPr>
          <a:xfrm>
            <a:off x="6411503" y="4206623"/>
            <a:ext cx="2466491" cy="1687869"/>
          </a:xfrm>
          <a:custGeom>
            <a:avLst/>
            <a:gdLst/>
            <a:ahLst/>
            <a:cxnLst/>
            <a:rect l="l" t="t" r="r" b="b"/>
            <a:pathLst>
              <a:path w="2466491" h="1687869">
                <a:moveTo>
                  <a:pt x="0" y="0"/>
                </a:moveTo>
                <a:lnTo>
                  <a:pt x="2466491" y="0"/>
                </a:lnTo>
                <a:lnTo>
                  <a:pt x="2466491" y="1687869"/>
                </a:lnTo>
                <a:lnTo>
                  <a:pt x="108845" y="1687869"/>
                </a:lnTo>
                <a:cubicBezTo>
                  <a:pt x="63759" y="1687869"/>
                  <a:pt x="25075" y="1661798"/>
                  <a:pt x="8550" y="1624643"/>
                </a:cubicBezTo>
                <a:lnTo>
                  <a:pt x="0" y="1584362"/>
                </a:lnTo>
                <a:close/>
              </a:path>
            </a:pathLst>
          </a:custGeom>
        </p:spPr>
      </p:pic>
      <p:pic>
        <p:nvPicPr>
          <p:cNvPr id="6" name="Obraz 6" descr="Obraz zawierający drzewo&#10;&#10;Opis wygenerowany automatycznie">
            <a:extLst>
              <a:ext uri="{FF2B5EF4-FFF2-40B4-BE49-F238E27FC236}">
                <a16:creationId xmlns:a16="http://schemas.microsoft.com/office/drawing/2014/main" xmlns="" id="{56B5A60F-62D2-47B3-A9AD-62E5EAF9AA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781" r="27985" b="2"/>
          <a:stretch/>
        </p:blipFill>
        <p:spPr>
          <a:xfrm>
            <a:off x="9028587" y="3061713"/>
            <a:ext cx="2053329" cy="2832779"/>
          </a:xfrm>
          <a:custGeom>
            <a:avLst/>
            <a:gdLst/>
            <a:ahLst/>
            <a:cxnLst/>
            <a:rect l="l" t="t" r="r" b="b"/>
            <a:pathLst>
              <a:path w="2488644" h="2893217">
                <a:moveTo>
                  <a:pt x="6640" y="0"/>
                </a:moveTo>
                <a:lnTo>
                  <a:pt x="2488644" y="0"/>
                </a:lnTo>
                <a:lnTo>
                  <a:pt x="2488644" y="1478584"/>
                </a:lnTo>
                <a:lnTo>
                  <a:pt x="2488644" y="1829101"/>
                </a:lnTo>
                <a:lnTo>
                  <a:pt x="2488644" y="2727776"/>
                </a:lnTo>
                <a:cubicBezTo>
                  <a:pt x="2488644" y="2819147"/>
                  <a:pt x="2414574" y="2893217"/>
                  <a:pt x="2323203" y="2893217"/>
                </a:cubicBezTo>
                <a:lnTo>
                  <a:pt x="896176" y="2893217"/>
                </a:lnTo>
                <a:lnTo>
                  <a:pt x="172081" y="2893217"/>
                </a:lnTo>
                <a:lnTo>
                  <a:pt x="0" y="2893217"/>
                </a:lnTo>
                <a:lnTo>
                  <a:pt x="0" y="140978"/>
                </a:lnTo>
                <a:lnTo>
                  <a:pt x="6640" y="14097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9173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42636CB-16C7-492E-A2D8-A6741DBF9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66" y="764373"/>
            <a:ext cx="10817634" cy="1293028"/>
          </a:xfrm>
        </p:spPr>
        <p:txBody>
          <a:bodyPr>
            <a:normAutofit/>
          </a:bodyPr>
          <a:lstStyle/>
          <a:p>
            <a:pPr algn="l"/>
            <a:r>
              <a:rPr lang="pl-PL" sz="6600" b="1" dirty="0">
                <a:solidFill>
                  <a:srgbClr val="92D050"/>
                </a:solidFill>
                <a:latin typeface="Algerian"/>
              </a:rPr>
              <a:t>bibliografia</a:t>
            </a:r>
            <a:endParaRPr lang="pl-PL" sz="6600">
              <a:solidFill>
                <a:srgbClr val="92D050"/>
              </a:solidFill>
              <a:latin typeface="Algerian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80E7658-F920-4270-9D96-FF8067D39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018010"/>
            <a:ext cx="5915025" cy="32006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>
                <a:ea typeface="+mn-lt"/>
                <a:cs typeface="+mn-lt"/>
              </a:rPr>
              <a:t>https://pl.wikipedia.org/wiki/</a:t>
            </a:r>
          </a:p>
          <a:p>
            <a:r>
              <a:rPr lang="pl-PL" sz="2400" dirty="0">
                <a:ea typeface="+mn-lt"/>
                <a:cs typeface="+mn-lt"/>
              </a:rPr>
              <a:t>https://www.google.com/</a:t>
            </a:r>
          </a:p>
          <a:p>
            <a:r>
              <a:rPr lang="pl-PL" sz="2400" dirty="0">
                <a:ea typeface="+mn-lt"/>
                <a:cs typeface="+mn-lt"/>
              </a:rPr>
              <a:t>https://www.prezydent.pl/</a:t>
            </a:r>
          </a:p>
          <a:p>
            <a:r>
              <a:rPr lang="pl-PL" sz="2400" dirty="0">
                <a:ea typeface="+mn-lt"/>
                <a:cs typeface="+mn-lt"/>
              </a:rPr>
              <a:t>https://podziemiezbrojne.ipn.gov.pl/</a:t>
            </a:r>
          </a:p>
          <a:p>
            <a:endParaRPr lang="pl-PL" sz="2000">
              <a:ea typeface="+mn-lt"/>
              <a:cs typeface="+mn-lt"/>
            </a:endParaRPr>
          </a:p>
          <a:p>
            <a:endParaRPr lang="pl-PL" sz="2000">
              <a:ea typeface="+mn-lt"/>
              <a:cs typeface="+mn-lt"/>
            </a:endParaRPr>
          </a:p>
        </p:txBody>
      </p:sp>
      <p:pic>
        <p:nvPicPr>
          <p:cNvPr id="6" name="Obraz 6" descr="Obraz zawierający zewnętrzne, podłoże, trawa, stare&#10;&#10;Opis wygenerowany automatycznie">
            <a:extLst>
              <a:ext uri="{FF2B5EF4-FFF2-40B4-BE49-F238E27FC236}">
                <a16:creationId xmlns:a16="http://schemas.microsoft.com/office/drawing/2014/main" xmlns="" id="{E94AA5C8-EE91-42A6-8B20-F1F0F51E0F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08" r="17128" b="-1"/>
          <a:stretch/>
        </p:blipFill>
        <p:spPr>
          <a:xfrm>
            <a:off x="6915151" y="2231909"/>
            <a:ext cx="2231136" cy="3986776"/>
          </a:xfrm>
          <a:prstGeom prst="rect">
            <a:avLst/>
          </a:prstGeom>
        </p:spPr>
      </p:pic>
      <p:pic>
        <p:nvPicPr>
          <p:cNvPr id="5" name="Obraz 5" descr="Obraz zawierający zewnętrzne, niebo, podłoże, trawa&#10;&#10;Opis wygenerowany automatycznie">
            <a:extLst>
              <a:ext uri="{FF2B5EF4-FFF2-40B4-BE49-F238E27FC236}">
                <a16:creationId xmlns:a16="http://schemas.microsoft.com/office/drawing/2014/main" xmlns="" id="{E2DC321F-01B0-4176-9BA1-1B72B9282D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06" r="29957" b="3"/>
          <a:stretch/>
        </p:blipFill>
        <p:spPr>
          <a:xfrm>
            <a:off x="9279078" y="2231909"/>
            <a:ext cx="2226811" cy="2277383"/>
          </a:xfrm>
          <a:prstGeom prst="rect">
            <a:avLst/>
          </a:prstGeom>
        </p:spPr>
      </p:pic>
      <p:pic>
        <p:nvPicPr>
          <p:cNvPr id="4" name="Obraz 4" descr="Obraz zawierający trawa, zewnętrzne, pole, biały&#10;&#10;Opis wygenerowany automatycznie">
            <a:extLst>
              <a:ext uri="{FF2B5EF4-FFF2-40B4-BE49-F238E27FC236}">
                <a16:creationId xmlns:a16="http://schemas.microsoft.com/office/drawing/2014/main" xmlns="" id="{503AF484-1CDF-45C9-A1C0-CD8B6BC527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" r="6153" b="-4"/>
          <a:stretch/>
        </p:blipFill>
        <p:spPr>
          <a:xfrm>
            <a:off x="9279077" y="4656147"/>
            <a:ext cx="2226811" cy="156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CD94F7C0-1344-4B3C-AFCB-E7F006BB5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EC584A2-4215-4DB8-AE1F-E3768D77E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42DAE4A-0B43-41E8-B9E2-0337C277C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442799"/>
            <a:ext cx="5599960" cy="406304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400" b="1"/>
              <a:t>Dziękujemy za obejrzenie naszej </a:t>
            </a:r>
            <a:br>
              <a:rPr lang="pl-PL" sz="2400" b="1"/>
            </a:br>
            <a:r>
              <a:rPr lang="pl-PL" sz="2400" b="1"/>
              <a:t>prezentacji.</a:t>
            </a:r>
          </a:p>
          <a:p>
            <a:pPr marL="0" indent="0">
              <a:buNone/>
            </a:pPr>
            <a:endParaRPr lang="pl-PL" sz="2400" b="1"/>
          </a:p>
          <a:p>
            <a:r>
              <a:rPr lang="pl-PL" sz="2400" b="1"/>
              <a:t>Mamy nadzieję, że się podobała.</a:t>
            </a:r>
          </a:p>
          <a:p>
            <a:endParaRPr lang="pl-PL" sz="2400" b="1"/>
          </a:p>
          <a:p>
            <a:endParaRPr lang="pl-PL" sz="2400" b="1"/>
          </a:p>
          <a:p>
            <a:endParaRPr lang="pl-PL" sz="2400" b="1"/>
          </a:p>
          <a:p>
            <a:r>
              <a:rPr lang="pl-PL" sz="2400" b="1"/>
              <a:t>Prezentację wykonały: Emilia Nowak i Karolina </a:t>
            </a:r>
            <a:r>
              <a:rPr lang="pl-PL" sz="2400" b="1" err="1"/>
              <a:t>Hul</a:t>
            </a:r>
            <a:r>
              <a:rPr lang="pl-PL" sz="2400" b="1"/>
              <a:t> z klasy 8c.</a:t>
            </a: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xmlns="" id="{CDF06CE4-DC2B-4DEE-BD61-3E5DEDF63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311" y="1446437"/>
            <a:ext cx="5476534" cy="4071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167536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3FFF8D3-2EF3-4286-935A-D01BE3C853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D8CCB43-545E-4064-8BB8-5C492D0F5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D2D1C9B-23B2-4689-97D6-D2554A257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930" y="420244"/>
            <a:ext cx="4142485" cy="1501964"/>
          </a:xfrm>
        </p:spPr>
        <p:txBody>
          <a:bodyPr>
            <a:normAutofit/>
          </a:bodyPr>
          <a:lstStyle/>
          <a:p>
            <a:pPr algn="ctr"/>
            <a:r>
              <a:rPr lang="pl-PL" sz="2400" b="1">
                <a:solidFill>
                  <a:srgbClr val="92D050"/>
                </a:solidFill>
                <a:latin typeface="Franklin Gothic Book"/>
              </a:rPr>
              <a:t>Kim byli...</a:t>
            </a:r>
            <a:br>
              <a:rPr lang="pl-PL" sz="2400" b="1">
                <a:solidFill>
                  <a:srgbClr val="92D050"/>
                </a:solidFill>
                <a:latin typeface="Franklin Gothic Book"/>
              </a:rPr>
            </a:br>
            <a:r>
              <a:rPr lang="pl-PL" sz="2400" b="1">
                <a:solidFill>
                  <a:srgbClr val="92D050"/>
                </a:solidFill>
                <a:latin typeface="Franklin Gothic Book"/>
              </a:rPr>
              <a:t>ogólna charakterystyka</a:t>
            </a:r>
            <a:endParaRPr lang="pl-PL" sz="2400">
              <a:solidFill>
                <a:srgbClr val="92D050"/>
              </a:solidFill>
              <a:ea typeface="+mj-lt"/>
              <a:cs typeface="+mj-lt"/>
            </a:endParaRPr>
          </a:p>
          <a:p>
            <a:endParaRPr lang="pl-PL" sz="150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9359E60-7481-4DC7-A21B-B6A784A2C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769" y="1924173"/>
            <a:ext cx="4191644" cy="451573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200"/>
              </a:spcAft>
              <a:buNone/>
            </a:pPr>
            <a:r>
              <a:rPr lang="pl-PL">
                <a:solidFill>
                  <a:schemeClr val="bg1"/>
                </a:solidFill>
                <a:latin typeface="Arial Narrow"/>
              </a:rPr>
              <a:t>Żołnierze Wyklęci byli żołnierzami polskiego powojennego podziemia </a:t>
            </a:r>
            <a:br>
              <a:rPr lang="pl-PL">
                <a:solidFill>
                  <a:schemeClr val="bg1"/>
                </a:solidFill>
                <a:latin typeface="Arial Narrow"/>
              </a:rPr>
            </a:br>
            <a:r>
              <a:rPr lang="pl-PL">
                <a:solidFill>
                  <a:schemeClr val="bg1"/>
                </a:solidFill>
                <a:latin typeface="Arial Narrow"/>
              </a:rPr>
              <a:t>niepodległościowego i antykomunistycznego, którzy stawiali opór sowietyzacji Polski</a:t>
            </a:r>
            <a:r>
              <a:rPr lang="pl-PL">
                <a:latin typeface="Arial Narrow"/>
              </a:rPr>
              <a:t/>
            </a:r>
            <a:br>
              <a:rPr lang="pl-PL">
                <a:latin typeface="Arial Narrow"/>
              </a:rPr>
            </a:br>
            <a:r>
              <a:rPr lang="pl-PL">
                <a:solidFill>
                  <a:schemeClr val="bg1"/>
                </a:solidFill>
                <a:latin typeface="Arial Narrow"/>
              </a:rPr>
              <a:t> i podporządkowaniu jej ZSRR. </a:t>
            </a:r>
            <a:endParaRPr lang="pl-PL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spcAft>
                <a:spcPts val="200"/>
              </a:spcAft>
              <a:buNone/>
            </a:pPr>
            <a:endParaRPr lang="pl-PL">
              <a:solidFill>
                <a:schemeClr val="bg1"/>
              </a:solidFill>
              <a:latin typeface="Arial Narrow"/>
            </a:endParaRPr>
          </a:p>
          <a:p>
            <a:pPr marL="0" indent="0">
              <a:spcAft>
                <a:spcPts val="200"/>
              </a:spcAft>
              <a:buNone/>
            </a:pPr>
            <a:r>
              <a:rPr lang="pl-PL">
                <a:solidFill>
                  <a:schemeClr val="bg1"/>
                </a:solidFill>
                <a:latin typeface="Arial Narrow"/>
              </a:rPr>
              <a:t>Walcząc z siłami nowego agresora, </a:t>
            </a:r>
            <a:r>
              <a:rPr lang="pl-PL">
                <a:latin typeface="Arial Narrow"/>
              </a:rPr>
              <a:t/>
            </a:r>
            <a:br>
              <a:rPr lang="pl-PL">
                <a:latin typeface="Arial Narrow"/>
              </a:rPr>
            </a:br>
            <a:r>
              <a:rPr lang="pl-PL">
                <a:solidFill>
                  <a:schemeClr val="bg1"/>
                </a:solidFill>
                <a:latin typeface="Arial Narrow"/>
              </a:rPr>
              <a:t>musieli  zmierzyć się z ogromną, wymierzoną w nich propagandą Polski Ludowej, która nazywała ich „bandami reakcyjnego podziemia”.</a:t>
            </a:r>
            <a:endParaRPr lang="pl-PL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spcAft>
                <a:spcPts val="200"/>
              </a:spcAft>
              <a:buNone/>
            </a:pPr>
            <a:endParaRPr lang="pl-PL">
              <a:solidFill>
                <a:schemeClr val="bg1"/>
              </a:solidFill>
              <a:ea typeface="+mn-lt"/>
              <a:cs typeface="+mn-lt"/>
            </a:endParaRPr>
          </a:p>
        </p:txBody>
      </p:sp>
      <p:sp useBgFill="1">
        <p:nvSpPr>
          <p:cNvPr id="13" name="Rounded Rectangle 14">
            <a:extLst>
              <a:ext uri="{FF2B5EF4-FFF2-40B4-BE49-F238E27FC236}">
                <a16:creationId xmlns:a16="http://schemas.microsoft.com/office/drawing/2014/main" xmlns="" id="{E6C57836-126B-4938-8C7A-3C3BCB59D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zewnętrzne, znak&#10;&#10;Opis wygenerowany automatycznie">
            <a:extLst>
              <a:ext uri="{FF2B5EF4-FFF2-40B4-BE49-F238E27FC236}">
                <a16:creationId xmlns:a16="http://schemas.microsoft.com/office/drawing/2014/main" xmlns="" id="{FE400272-47AA-40C1-88A4-90B166369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339" y="1342617"/>
            <a:ext cx="6127287" cy="45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82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B836880-BF75-4385-9994-9270F8ACF1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6BCFBE2-C65F-42E3-A14A-5D04B9842E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49CBDDF-9677-423A-9FF6-74D7E361F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57" y="377513"/>
            <a:ext cx="4806161" cy="1679888"/>
          </a:xfrm>
        </p:spPr>
        <p:txBody>
          <a:bodyPr>
            <a:normAutofit/>
          </a:bodyPr>
          <a:lstStyle/>
          <a:p>
            <a:pPr algn="ctr"/>
            <a:r>
              <a:rPr lang="pl-PL" sz="2400" b="1">
                <a:solidFill>
                  <a:srgbClr val="92D050"/>
                </a:solidFill>
                <a:ea typeface="+mj-lt"/>
                <a:cs typeface="+mj-lt"/>
              </a:rPr>
              <a:t/>
            </a:r>
            <a:br>
              <a:rPr lang="pl-PL" sz="2400" b="1">
                <a:solidFill>
                  <a:srgbClr val="92D050"/>
                </a:solidFill>
                <a:ea typeface="+mj-lt"/>
                <a:cs typeface="+mj-lt"/>
              </a:rPr>
            </a:br>
            <a:r>
              <a:rPr lang="pl-PL" sz="2400" b="1">
                <a:solidFill>
                  <a:srgbClr val="92D050"/>
                </a:solidFill>
                <a:ea typeface="+mj-lt"/>
                <a:cs typeface="+mj-lt"/>
              </a:rPr>
              <a:t>Kim byli... </a:t>
            </a:r>
            <a:br>
              <a:rPr lang="pl-PL" sz="2400" b="1">
                <a:solidFill>
                  <a:srgbClr val="92D050"/>
                </a:solidFill>
                <a:ea typeface="+mj-lt"/>
                <a:cs typeface="+mj-lt"/>
              </a:rPr>
            </a:br>
            <a:r>
              <a:rPr lang="pl-PL" sz="2400" b="1">
                <a:solidFill>
                  <a:srgbClr val="92D050"/>
                </a:solidFill>
                <a:ea typeface="+mj-lt"/>
                <a:cs typeface="+mj-lt"/>
              </a:rPr>
              <a:t>ogólna charakterystyka</a:t>
            </a:r>
            <a:br>
              <a:rPr lang="pl-PL" sz="2400" b="1">
                <a:solidFill>
                  <a:srgbClr val="92D050"/>
                </a:solidFill>
                <a:ea typeface="+mj-lt"/>
                <a:cs typeface="+mj-lt"/>
              </a:rPr>
            </a:br>
            <a:endParaRPr lang="pl-PL" sz="2400" b="1">
              <a:solidFill>
                <a:srgbClr val="92D050"/>
              </a:solidFill>
            </a:endParaRPr>
          </a:p>
          <a:p>
            <a:endParaRPr lang="pl-PL" sz="1300">
              <a:ea typeface="+mj-lt"/>
              <a:cs typeface="+mj-lt"/>
            </a:endParaRPr>
          </a:p>
          <a:p>
            <a:endParaRPr lang="pl-PL" sz="13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77EB688-EB0D-48BB-98E3-C15244961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222" y="1825851"/>
            <a:ext cx="4294881" cy="439283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US" err="1">
                <a:latin typeface="Arial Narrow"/>
              </a:rPr>
              <a:t>Mobilizacja</a:t>
            </a:r>
            <a:r>
              <a:rPr lang="en-US">
                <a:latin typeface="Arial Narrow"/>
              </a:rPr>
              <a:t> </a:t>
            </a:r>
            <a:r>
              <a:rPr lang="en-US" err="1">
                <a:latin typeface="Arial Narrow"/>
              </a:rPr>
              <a:t>i</a:t>
            </a:r>
            <a:r>
              <a:rPr lang="en-US">
                <a:latin typeface="Arial Narrow"/>
              </a:rPr>
              <a:t> </a:t>
            </a:r>
            <a:r>
              <a:rPr lang="en-US" err="1">
                <a:latin typeface="Arial Narrow"/>
              </a:rPr>
              <a:t>walka</a:t>
            </a:r>
            <a:r>
              <a:rPr lang="en-US">
                <a:latin typeface="Arial Narrow"/>
              </a:rPr>
              <a:t> </a:t>
            </a:r>
            <a:r>
              <a:rPr lang="en-US" err="1">
                <a:latin typeface="Arial Narrow"/>
              </a:rPr>
              <a:t>Żołnierzy</a:t>
            </a:r>
            <a:r>
              <a:rPr lang="en-US">
                <a:latin typeface="Arial Narrow"/>
              </a:rPr>
              <a:t> </a:t>
            </a:r>
            <a:r>
              <a:rPr lang="en-US" err="1">
                <a:latin typeface="Arial Narrow"/>
              </a:rPr>
              <a:t>Wyklętych</a:t>
            </a:r>
            <a:r>
              <a:rPr lang="en-US">
                <a:latin typeface="Arial Narrow"/>
              </a:rPr>
              <a:t> </a:t>
            </a:r>
            <a:br>
              <a:rPr lang="en-US">
                <a:latin typeface="Arial Narrow"/>
              </a:rPr>
            </a:br>
            <a:r>
              <a:rPr lang="en-US" err="1">
                <a:latin typeface="Arial Narrow"/>
              </a:rPr>
              <a:t>była</a:t>
            </a:r>
            <a:r>
              <a:rPr lang="en-US">
                <a:latin typeface="Arial Narrow"/>
              </a:rPr>
              <a:t> </a:t>
            </a:r>
            <a:r>
              <a:rPr lang="en-US" err="1">
                <a:latin typeface="Arial Narrow"/>
              </a:rPr>
              <a:t>pierwszym</a:t>
            </a:r>
            <a:r>
              <a:rPr lang="en-US">
                <a:latin typeface="Arial Narrow"/>
              </a:rPr>
              <a:t> </a:t>
            </a:r>
            <a:r>
              <a:rPr lang="en-US" err="1">
                <a:latin typeface="Arial Narrow"/>
              </a:rPr>
              <a:t>odruchem</a:t>
            </a:r>
            <a:r>
              <a:rPr lang="en-US">
                <a:latin typeface="Arial Narrow"/>
              </a:rPr>
              <a:t> </a:t>
            </a:r>
            <a:r>
              <a:rPr lang="en-US" err="1">
                <a:latin typeface="Arial Narrow"/>
              </a:rPr>
              <a:t>samoobrony</a:t>
            </a:r>
            <a:r>
              <a:rPr lang="en-US">
                <a:latin typeface="Arial Narrow"/>
              </a:rPr>
              <a:t> </a:t>
            </a:r>
            <a:br>
              <a:rPr lang="en-US">
                <a:latin typeface="Arial Narrow"/>
              </a:rPr>
            </a:br>
            <a:r>
              <a:rPr lang="en-US" err="1">
                <a:latin typeface="Arial Narrow"/>
              </a:rPr>
              <a:t>społeczeństwa</a:t>
            </a:r>
            <a:r>
              <a:rPr lang="en-US">
                <a:latin typeface="Arial Narrow"/>
              </a:rPr>
              <a:t> </a:t>
            </a:r>
            <a:r>
              <a:rPr lang="en-US" err="1">
                <a:latin typeface="Arial Narrow"/>
              </a:rPr>
              <a:t>polskiego</a:t>
            </a:r>
            <a:r>
              <a:rPr lang="en-US">
                <a:latin typeface="Arial Narrow"/>
              </a:rPr>
              <a:t> </a:t>
            </a:r>
            <a:r>
              <a:rPr lang="en-US" err="1">
                <a:latin typeface="Arial Narrow"/>
              </a:rPr>
              <a:t>przeciwko</a:t>
            </a:r>
            <a:r>
              <a:rPr lang="en-US">
                <a:latin typeface="Arial Narrow"/>
              </a:rPr>
              <a:t> </a:t>
            </a:r>
            <a:br>
              <a:rPr lang="en-US">
                <a:latin typeface="Arial Narrow"/>
              </a:rPr>
            </a:br>
            <a:r>
              <a:rPr lang="en-US" err="1">
                <a:latin typeface="Arial Narrow"/>
              </a:rPr>
              <a:t>sowieckiej</a:t>
            </a:r>
            <a:r>
              <a:rPr lang="en-US">
                <a:latin typeface="Arial Narrow"/>
              </a:rPr>
              <a:t> </a:t>
            </a:r>
            <a:r>
              <a:rPr lang="en-US" err="1">
                <a:latin typeface="Arial Narrow"/>
              </a:rPr>
              <a:t>agresji</a:t>
            </a:r>
            <a:r>
              <a:rPr lang="en-US">
                <a:latin typeface="Arial Narrow"/>
              </a:rPr>
              <a:t> </a:t>
            </a:r>
            <a:r>
              <a:rPr lang="en-US" err="1">
                <a:latin typeface="Arial Narrow"/>
              </a:rPr>
              <a:t>i</a:t>
            </a:r>
            <a:r>
              <a:rPr lang="en-US">
                <a:latin typeface="Arial Narrow"/>
              </a:rPr>
              <a:t> </a:t>
            </a:r>
            <a:r>
              <a:rPr lang="en-US" err="1">
                <a:latin typeface="Arial Narrow"/>
              </a:rPr>
              <a:t>narzuconym</a:t>
            </a:r>
            <a:r>
              <a:rPr lang="en-US">
                <a:latin typeface="Arial Narrow"/>
              </a:rPr>
              <a:t> </a:t>
            </a:r>
            <a:r>
              <a:rPr lang="en-US" err="1">
                <a:latin typeface="Arial Narrow"/>
              </a:rPr>
              <a:t>siłą</a:t>
            </a:r>
            <a:r>
              <a:rPr lang="en-US">
                <a:latin typeface="Arial Narrow"/>
              </a:rPr>
              <a:t/>
            </a:r>
            <a:br>
              <a:rPr lang="en-US">
                <a:latin typeface="Arial Narrow"/>
              </a:rPr>
            </a:br>
            <a:r>
              <a:rPr lang="en-US" err="1">
                <a:latin typeface="Arial Narrow"/>
              </a:rPr>
              <a:t>władzom</a:t>
            </a:r>
            <a:r>
              <a:rPr lang="en-US">
                <a:latin typeface="Arial Narrow"/>
              </a:rPr>
              <a:t> </a:t>
            </a:r>
            <a:r>
              <a:rPr lang="en-US" err="1">
                <a:latin typeface="Arial Narrow"/>
              </a:rPr>
              <a:t>komunistycznym</a:t>
            </a:r>
            <a:r>
              <a:rPr lang="en-US">
                <a:latin typeface="Arial Narrow"/>
              </a:rPr>
              <a:t>, ale </a:t>
            </a:r>
            <a:r>
              <a:rPr lang="en-US" err="1">
                <a:latin typeface="Arial Narrow"/>
              </a:rPr>
              <a:t>też</a:t>
            </a:r>
            <a:r>
              <a:rPr lang="en-US">
                <a:latin typeface="Arial Narrow"/>
              </a:rPr>
              <a:t> </a:t>
            </a:r>
            <a:br>
              <a:rPr lang="en-US">
                <a:latin typeface="Arial Narrow"/>
              </a:rPr>
            </a:br>
            <a:r>
              <a:rPr lang="en-US" err="1">
                <a:latin typeface="Arial Narrow"/>
              </a:rPr>
              <a:t>przykładem</a:t>
            </a:r>
            <a:r>
              <a:rPr lang="en-US">
                <a:latin typeface="Arial Narrow"/>
              </a:rPr>
              <a:t> </a:t>
            </a:r>
            <a:r>
              <a:rPr lang="en-US" err="1">
                <a:latin typeface="Arial Narrow"/>
              </a:rPr>
              <a:t>najliczniejszej</a:t>
            </a:r>
            <a:r>
              <a:rPr lang="en-US">
                <a:latin typeface="Arial Narrow"/>
              </a:rPr>
              <a:t> </a:t>
            </a:r>
            <a:br>
              <a:rPr lang="en-US">
                <a:latin typeface="Arial Narrow"/>
              </a:rPr>
            </a:br>
            <a:r>
              <a:rPr lang="en-US" err="1">
                <a:latin typeface="Arial Narrow"/>
              </a:rPr>
              <a:t>antykomunistycznej</a:t>
            </a:r>
            <a:r>
              <a:rPr lang="en-US">
                <a:latin typeface="Arial Narrow"/>
              </a:rPr>
              <a:t> </a:t>
            </a:r>
            <a:r>
              <a:rPr lang="en-US" err="1">
                <a:latin typeface="Arial Narrow"/>
              </a:rPr>
              <a:t>konspiracji</a:t>
            </a:r>
            <a:r>
              <a:rPr lang="en-US">
                <a:latin typeface="Arial Narrow"/>
              </a:rPr>
              <a:t> </a:t>
            </a:r>
            <a:r>
              <a:rPr lang="en-US" err="1">
                <a:latin typeface="Arial Narrow"/>
              </a:rPr>
              <a:t>zbrojnej</a:t>
            </a:r>
            <a:r>
              <a:rPr lang="en-US">
                <a:latin typeface="Arial Narrow"/>
              </a:rPr>
              <a:t> </a:t>
            </a:r>
            <a:br>
              <a:rPr lang="en-US">
                <a:latin typeface="Arial Narrow"/>
              </a:rPr>
            </a:br>
            <a:r>
              <a:rPr lang="en-US">
                <a:latin typeface="Arial Narrow"/>
              </a:rPr>
              <a:t>w </a:t>
            </a:r>
            <a:r>
              <a:rPr lang="en-US" err="1">
                <a:latin typeface="Arial Narrow"/>
              </a:rPr>
              <a:t>skali</a:t>
            </a:r>
            <a:r>
              <a:rPr lang="en-US">
                <a:latin typeface="Arial Narrow"/>
              </a:rPr>
              <a:t> </a:t>
            </a:r>
            <a:r>
              <a:rPr lang="en-US" err="1">
                <a:latin typeface="Arial Narrow"/>
              </a:rPr>
              <a:t>europejskiej</a:t>
            </a:r>
            <a:r>
              <a:rPr lang="en-US">
                <a:latin typeface="Arial Narrow"/>
              </a:rPr>
              <a:t>, </a:t>
            </a:r>
            <a:r>
              <a:rPr lang="en-US" err="1">
                <a:latin typeface="Arial Narrow"/>
              </a:rPr>
              <a:t>obejmującej</a:t>
            </a:r>
            <a:r>
              <a:rPr lang="en-US">
                <a:latin typeface="Arial Narrow"/>
              </a:rPr>
              <a:t> </a:t>
            </a:r>
            <a:r>
              <a:rPr lang="en-US" err="1">
                <a:latin typeface="Arial Narrow"/>
              </a:rPr>
              <a:t>teren</a:t>
            </a:r>
            <a:r>
              <a:rPr lang="en-US">
                <a:latin typeface="Arial Narrow"/>
              </a:rPr>
              <a:t> </a:t>
            </a:r>
            <a:br>
              <a:rPr lang="en-US">
                <a:latin typeface="Arial Narrow"/>
              </a:rPr>
            </a:br>
            <a:r>
              <a:rPr lang="en-US" err="1">
                <a:latin typeface="Arial Narrow"/>
              </a:rPr>
              <a:t>całej</a:t>
            </a:r>
            <a:r>
              <a:rPr lang="en-US">
                <a:latin typeface="Arial Narrow"/>
              </a:rPr>
              <a:t> Polski, w </a:t>
            </a:r>
            <a:r>
              <a:rPr lang="en-US" err="1">
                <a:latin typeface="Arial Narrow"/>
              </a:rPr>
              <a:t>tym</a:t>
            </a:r>
            <a:r>
              <a:rPr lang="en-US">
                <a:latin typeface="Arial Narrow"/>
              </a:rPr>
              <a:t> </a:t>
            </a:r>
            <a:r>
              <a:rPr lang="en-US" err="1">
                <a:latin typeface="Arial Narrow"/>
              </a:rPr>
              <a:t>także</a:t>
            </a:r>
            <a:r>
              <a:rPr lang="en-US">
                <a:latin typeface="Arial Narrow"/>
              </a:rPr>
              <a:t> </a:t>
            </a:r>
            <a:r>
              <a:rPr lang="en-US" err="1">
                <a:latin typeface="Arial Narrow"/>
              </a:rPr>
              <a:t>utracone</a:t>
            </a:r>
            <a:r>
              <a:rPr lang="en-US">
                <a:latin typeface="Arial Narrow"/>
              </a:rPr>
              <a:t> </a:t>
            </a:r>
            <a:r>
              <a:rPr lang="en-US" err="1">
                <a:latin typeface="Arial Narrow"/>
              </a:rPr>
              <a:t>na</a:t>
            </a:r>
            <a:r>
              <a:rPr lang="en-US">
                <a:latin typeface="Arial Narrow"/>
              </a:rPr>
              <a:t> </a:t>
            </a:r>
            <a:br>
              <a:rPr lang="en-US">
                <a:latin typeface="Arial Narrow"/>
              </a:rPr>
            </a:br>
            <a:r>
              <a:rPr lang="en-US" err="1">
                <a:latin typeface="Arial Narrow"/>
              </a:rPr>
              <a:t>rzecz</a:t>
            </a:r>
            <a:r>
              <a:rPr lang="en-US">
                <a:latin typeface="Arial Narrow"/>
              </a:rPr>
              <a:t> </a:t>
            </a:r>
            <a:r>
              <a:rPr lang="en-US" err="1">
                <a:latin typeface="Arial Narrow"/>
              </a:rPr>
              <a:t>Związku</a:t>
            </a:r>
            <a:r>
              <a:rPr lang="en-US">
                <a:latin typeface="Arial Narrow"/>
              </a:rPr>
              <a:t> </a:t>
            </a:r>
            <a:r>
              <a:rPr lang="en-US" err="1">
                <a:latin typeface="Arial Narrow"/>
              </a:rPr>
              <a:t>Sowieckiego</a:t>
            </a:r>
            <a:r>
              <a:rPr lang="en-US">
                <a:latin typeface="Arial Narrow"/>
              </a:rPr>
              <a:t>  </a:t>
            </a:r>
            <a:r>
              <a:rPr lang="en-US" err="1">
                <a:latin typeface="Arial Narrow"/>
              </a:rPr>
              <a:t>Kresy</a:t>
            </a:r>
            <a:r>
              <a:rPr lang="en-US">
                <a:latin typeface="Arial Narrow"/>
              </a:rPr>
              <a:t> </a:t>
            </a:r>
            <a:br>
              <a:rPr lang="en-US">
                <a:latin typeface="Arial Narrow"/>
              </a:rPr>
            </a:br>
            <a:r>
              <a:rPr lang="en-US" err="1">
                <a:latin typeface="Arial Narrow"/>
              </a:rPr>
              <a:t>Wschodnie</a:t>
            </a:r>
            <a:r>
              <a:rPr lang="en-US">
                <a:latin typeface="Arial Narrow"/>
              </a:rPr>
              <a:t> II RP.</a:t>
            </a:r>
            <a:endParaRPr lang="pl-PL">
              <a:ea typeface="+mn-lt"/>
              <a:cs typeface="+mn-lt"/>
            </a:endParaRPr>
          </a:p>
          <a:p>
            <a:endParaRPr lang="pl-PL" sz="2000"/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xmlns="" id="{38D32B90-922C-4411-A898-3F03AA808A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mężczyzna, osoba, noszenie&#10;&#10;Opis wygenerowany automatycznie">
            <a:extLst>
              <a:ext uri="{FF2B5EF4-FFF2-40B4-BE49-F238E27FC236}">
                <a16:creationId xmlns:a16="http://schemas.microsoft.com/office/drawing/2014/main" xmlns="" id="{DCC9E419-02D3-4545-B5F1-F616DC5366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5" r="1"/>
          <a:stretch/>
        </p:blipFill>
        <p:spPr>
          <a:xfrm>
            <a:off x="4955339" y="1336566"/>
            <a:ext cx="6127287" cy="46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2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CFD580F5-E7BF-4C1D-BEFD-4A4601EBA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F0F06750-78FE-4472-8DA5-14CF3336F8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05B7B068-8178-428D-927D-52BF95F4A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4360126"/>
            <a:ext cx="12192000" cy="2497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xmlns="" id="{1A7C831A-0073-45FC-89BC-6DE14304F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0800000" flipV="1">
            <a:off x="130280" y="4662949"/>
            <a:ext cx="11928985" cy="173039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>
                <a:latin typeface="Algerian"/>
              </a:rPr>
              <a:t>W 1945 R. W GRANICACH ÓWCZESNEJ POLSKI DZIAŁAŁO </a:t>
            </a:r>
            <a:br>
              <a:rPr lang="en-US" sz="3200">
                <a:latin typeface="Algerian"/>
              </a:rPr>
            </a:br>
            <a:r>
              <a:rPr lang="en-US" sz="3200">
                <a:latin typeface="Algerian"/>
              </a:rPr>
              <a:t>OKOŁO 350 ODDZIAŁÓW PODZIEMIA NIEPODLEGŁOŚCIOWEGO.</a:t>
            </a:r>
            <a:br>
              <a:rPr lang="en-US" sz="3200">
                <a:latin typeface="Algerian"/>
              </a:rPr>
            </a:br>
            <a:r>
              <a:rPr lang="en-US" sz="3200">
                <a:latin typeface="Algerian"/>
              </a:rPr>
              <a:t> W ICH SZEREGACH WALCZYŁO OD 13 000 DO 17 000 ŻOŁNIERZY. </a:t>
            </a:r>
            <a:endParaRPr lang="pl-PL" sz="3200">
              <a:ea typeface="+mj-lt"/>
              <a:cs typeface="+mj-lt"/>
            </a:endParaRPr>
          </a:p>
          <a:p>
            <a:endParaRPr lang="pl-PL"/>
          </a:p>
        </p:txBody>
      </p:sp>
      <p:pic>
        <p:nvPicPr>
          <p:cNvPr id="2" name="Obraz 2" descr="Obraz zawierający tekst, osoba, zewnętrzne, mężczyzna&#10;&#10;Opis wygenerowany automatycznie">
            <a:extLst>
              <a:ext uri="{FF2B5EF4-FFF2-40B4-BE49-F238E27FC236}">
                <a16:creationId xmlns:a16="http://schemas.microsoft.com/office/drawing/2014/main" xmlns="" id="{DE78A042-ED80-478A-BA5B-202F3FA25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240" y="568773"/>
            <a:ext cx="9687230" cy="333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7101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A84BFD65-1682-4E88-891C-F92715A26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C4F9E4A3-BB3B-498A-8A24-AFC0D0E6ED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B0ABE70-2925-4A49-885A-7F3E0274E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134" y="1067255"/>
            <a:ext cx="5318819" cy="22297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900" cap="all">
              <a:latin typeface="Algerian"/>
            </a:endParaRPr>
          </a:p>
          <a:p>
            <a:pPr marL="0" indent="0">
              <a:buNone/>
            </a:pPr>
            <a:r>
              <a:rPr lang="en-US" sz="1200" cap="all" dirty="0">
                <a:latin typeface="Arial Black"/>
              </a:rPr>
              <a:t>   </a:t>
            </a:r>
            <a:r>
              <a:rPr lang="en-US" sz="1300" cap="all" dirty="0">
                <a:latin typeface="Arial Black"/>
              </a:rPr>
              <a:t>WOKÓŁ POLSKIEGO PODZIEMIA DZIAŁAJĄCEGO PO </a:t>
            </a:r>
            <a:br>
              <a:rPr lang="en-US" sz="1300" cap="all" dirty="0">
                <a:latin typeface="Arial Black"/>
              </a:rPr>
            </a:br>
            <a:r>
              <a:rPr lang="en-US" sz="1300" cap="all" dirty="0">
                <a:latin typeface="Arial Black"/>
              </a:rPr>
              <a:t>   TZW. WYZWOLENIU NAROSŁO WIELE MITÓW. </a:t>
            </a:r>
            <a:br>
              <a:rPr lang="en-US" sz="1300" cap="all" dirty="0">
                <a:latin typeface="Arial Black"/>
              </a:rPr>
            </a:br>
            <a:r>
              <a:rPr lang="en-US" sz="1300" cap="all" dirty="0">
                <a:latin typeface="Arial Black"/>
              </a:rPr>
              <a:t>   MÓWIONO O NIM WIELE PÓŁPRAWD, WIELOKROTNIE </a:t>
            </a:r>
            <a:br>
              <a:rPr lang="en-US" sz="1300" cap="all" dirty="0">
                <a:latin typeface="Arial Black"/>
              </a:rPr>
            </a:br>
            <a:r>
              <a:rPr lang="en-US" sz="1300" cap="all" dirty="0">
                <a:latin typeface="Arial Black"/>
              </a:rPr>
              <a:t>   PODDAWANO ZAFAŁSZOWANIU. KOMUNISTYCZNA </a:t>
            </a:r>
            <a:br>
              <a:rPr lang="en-US" sz="1300" cap="all" dirty="0">
                <a:latin typeface="Arial Black"/>
              </a:rPr>
            </a:br>
            <a:r>
              <a:rPr lang="en-US" sz="1300" cap="all" dirty="0">
                <a:latin typeface="Arial Black"/>
              </a:rPr>
              <a:t>   PROPAGANDA NAZYWAŁA CZŁONKÓW PODZIEMIA </a:t>
            </a:r>
            <a:br>
              <a:rPr lang="en-US" sz="1300" cap="all" dirty="0">
                <a:latin typeface="Arial Black"/>
              </a:rPr>
            </a:br>
            <a:r>
              <a:rPr lang="en-US" sz="1300" cap="all" dirty="0">
                <a:latin typeface="Arial Black"/>
              </a:rPr>
              <a:t>   </a:t>
            </a:r>
            <a:r>
              <a:rPr lang="en-US" sz="1300" cap="all" dirty="0" err="1">
                <a:latin typeface="Arial Black"/>
              </a:rPr>
              <a:t>NIEPODLEGŁOŚCIoWEGO</a:t>
            </a:r>
            <a:r>
              <a:rPr lang="en-US" sz="1300" cap="all" dirty="0">
                <a:latin typeface="Arial Black"/>
              </a:rPr>
              <a:t> FASZYSTAMI, ZDRAJCAMI, </a:t>
            </a:r>
            <a:br>
              <a:rPr lang="en-US" sz="1300" cap="all" dirty="0">
                <a:latin typeface="Arial Black"/>
              </a:rPr>
            </a:br>
            <a:r>
              <a:rPr lang="en-US" sz="1300" cap="all" dirty="0">
                <a:latin typeface="Arial Black"/>
              </a:rPr>
              <a:t>   REAKCJONISTAMI, SPRZEDAWCZYKAMI,    </a:t>
            </a:r>
            <a:br>
              <a:rPr lang="en-US" sz="1300" cap="all" dirty="0">
                <a:latin typeface="Arial Black"/>
              </a:rPr>
            </a:br>
            <a:r>
              <a:rPr lang="en-US" sz="1300" cap="all" dirty="0">
                <a:latin typeface="Arial Black"/>
              </a:rPr>
              <a:t>   W NAJLEPSZYM RAZIE –   LUDŹMI ZAGUBIONYMI.</a:t>
            </a:r>
            <a:endParaRPr lang="pl-PL" sz="1300" dirty="0">
              <a:latin typeface="Arial Black"/>
              <a:ea typeface="+mn-lt"/>
              <a:cs typeface="+mn-lt"/>
            </a:endParaRPr>
          </a:p>
          <a:p>
            <a:pPr marL="0" indent="0">
              <a:buNone/>
            </a:pPr>
            <a:endParaRPr lang="en-US" sz="1200" cap="all">
              <a:latin typeface="Arial Black"/>
            </a:endParaRPr>
          </a:p>
          <a:p>
            <a:pPr>
              <a:buNone/>
            </a:pPr>
            <a:r>
              <a:rPr lang="en-US" sz="1200" cap="all" dirty="0">
                <a:latin typeface="Arial Black"/>
                <a:ea typeface="+mn-lt"/>
                <a:cs typeface="+mn-lt"/>
              </a:rPr>
              <a:t>    </a:t>
            </a:r>
            <a:endParaRPr lang="en-US" sz="1200">
              <a:latin typeface="Arial Black"/>
              <a:ea typeface="+mn-lt"/>
              <a:cs typeface="+mn-lt"/>
            </a:endParaRPr>
          </a:p>
          <a:p>
            <a:pPr>
              <a:buNone/>
            </a:pPr>
            <a:endParaRPr lang="en-US" sz="1200" cap="all">
              <a:latin typeface="Arial Black"/>
              <a:ea typeface="+mn-lt"/>
              <a:cs typeface="+mn-lt"/>
            </a:endParaRPr>
          </a:p>
          <a:p>
            <a:pPr>
              <a:buNone/>
            </a:pPr>
            <a:r>
              <a:rPr lang="en-US" sz="1200" cap="all" dirty="0">
                <a:latin typeface="Arial Black"/>
                <a:ea typeface="+mn-lt"/>
                <a:cs typeface="+mn-lt"/>
              </a:rPr>
              <a:t>   </a:t>
            </a:r>
            <a:r>
              <a:rPr lang="en-US" sz="1300" cap="all" dirty="0">
                <a:latin typeface="Arial Black"/>
                <a:ea typeface="+mn-lt"/>
                <a:cs typeface="+mn-lt"/>
              </a:rPr>
              <a:t> FENOMEN POWOJENNEJ KONSPIRACJI </a:t>
            </a:r>
            <a:br>
              <a:rPr lang="en-US" sz="1300" cap="all" dirty="0">
                <a:latin typeface="Arial Black"/>
                <a:ea typeface="+mn-lt"/>
                <a:cs typeface="+mn-lt"/>
              </a:rPr>
            </a:br>
            <a:r>
              <a:rPr lang="en-US" sz="1300" cap="all" dirty="0" err="1">
                <a:latin typeface="Arial Black"/>
                <a:ea typeface="+mn-lt"/>
                <a:cs typeface="+mn-lt"/>
              </a:rPr>
              <a:t>NIEPODLEGŁośCIOWEJ</a:t>
            </a:r>
            <a:r>
              <a:rPr lang="en-US" sz="1300" cap="all" dirty="0">
                <a:latin typeface="Arial Black"/>
                <a:ea typeface="+mn-lt"/>
                <a:cs typeface="+mn-lt"/>
              </a:rPr>
              <a:t> POLEGA M.IN. NA TYM, ŻE </a:t>
            </a:r>
            <a:br>
              <a:rPr lang="en-US" sz="1300" cap="all" dirty="0">
                <a:latin typeface="Arial Black"/>
                <a:ea typeface="+mn-lt"/>
                <a:cs typeface="+mn-lt"/>
              </a:rPr>
            </a:br>
            <a:r>
              <a:rPr lang="en-US" sz="1300" cap="all" dirty="0">
                <a:latin typeface="Arial Black"/>
                <a:ea typeface="+mn-lt"/>
                <a:cs typeface="+mn-lt"/>
              </a:rPr>
              <a:t>BYŁA ONA AŻ DO POWSTANIA SOLIDARNOŚCI </a:t>
            </a:r>
            <a:br>
              <a:rPr lang="en-US" sz="1300" cap="all" dirty="0">
                <a:latin typeface="Arial Black"/>
                <a:ea typeface="+mn-lt"/>
                <a:cs typeface="+mn-lt"/>
              </a:rPr>
            </a:br>
            <a:r>
              <a:rPr lang="en-US" sz="1300" cap="all" dirty="0">
                <a:latin typeface="Arial Black"/>
                <a:ea typeface="+mn-lt"/>
                <a:cs typeface="+mn-lt"/>
              </a:rPr>
              <a:t>NAJLICZNIEJSZĄ FORMĄ ZORGANIZOWANEGOOPORUSPOŁECZEŃSTWA POLSKIEGO WOBEC NARZUCONEJ WŁADZY. ŻOŁNIERZE WYKLĘCI DZIĘKI SWOJEJ </a:t>
            </a:r>
            <a:br>
              <a:rPr lang="en-US" sz="1300" cap="all" dirty="0">
                <a:latin typeface="Arial Black"/>
                <a:ea typeface="+mn-lt"/>
                <a:cs typeface="+mn-lt"/>
              </a:rPr>
            </a:br>
            <a:r>
              <a:rPr lang="en-US" sz="1300" cap="all" dirty="0">
                <a:latin typeface="Arial Black"/>
                <a:ea typeface="+mn-lt"/>
                <a:cs typeface="+mn-lt"/>
              </a:rPr>
              <a:t>DZIAŁALNOŚCI PRZYCZYNILI SIĘ DO OPÓŹNIENIA </a:t>
            </a:r>
            <a:br>
              <a:rPr lang="en-US" sz="1300" cap="all" dirty="0">
                <a:latin typeface="Arial Black"/>
                <a:ea typeface="+mn-lt"/>
                <a:cs typeface="+mn-lt"/>
              </a:rPr>
            </a:br>
            <a:r>
              <a:rPr lang="en-US" sz="1300" cap="all" dirty="0">
                <a:latin typeface="Arial Black"/>
                <a:ea typeface="+mn-lt"/>
                <a:cs typeface="+mn-lt"/>
              </a:rPr>
              <a:t>KOLEJNYCH ETAPÓW UTRWALANIA SYSTEMU </a:t>
            </a:r>
            <a:br>
              <a:rPr lang="en-US" sz="1300" cap="all" dirty="0">
                <a:latin typeface="Arial Black"/>
                <a:ea typeface="+mn-lt"/>
                <a:cs typeface="+mn-lt"/>
              </a:rPr>
            </a:br>
            <a:r>
              <a:rPr lang="en-US" sz="1300" cap="all" dirty="0">
                <a:latin typeface="Arial Black"/>
                <a:ea typeface="+mn-lt"/>
                <a:cs typeface="+mn-lt"/>
              </a:rPr>
              <a:t>KOMUNISTYCZNEGO, POZOSTAJĄC DLA WIELU </a:t>
            </a:r>
            <a:br>
              <a:rPr lang="en-US" sz="1300" cap="all" dirty="0">
                <a:latin typeface="Arial Black"/>
                <a:ea typeface="+mn-lt"/>
                <a:cs typeface="+mn-lt"/>
              </a:rPr>
            </a:br>
            <a:r>
              <a:rPr lang="en-US" sz="1300" cap="all" dirty="0">
                <a:latin typeface="Arial Black"/>
                <a:ea typeface="+mn-lt"/>
                <a:cs typeface="+mn-lt"/>
              </a:rPr>
              <a:t>ŚRODOWISK WZOREM POSTAWY OBYWATELSKIEJ.</a:t>
            </a:r>
            <a:endParaRPr lang="en-US" sz="1300">
              <a:latin typeface="Arial Black"/>
            </a:endParaRPr>
          </a:p>
          <a:p>
            <a:pPr algn="just">
              <a:buNone/>
            </a:pPr>
            <a:endParaRPr lang="en-US" sz="1200" cap="all">
              <a:latin typeface="Arial Black"/>
            </a:endParaRPr>
          </a:p>
        </p:txBody>
      </p:sp>
      <p:sp>
        <p:nvSpPr>
          <p:cNvPr id="42" name="Rounded Rectangle 14">
            <a:extLst>
              <a:ext uri="{FF2B5EF4-FFF2-40B4-BE49-F238E27FC236}">
                <a16:creationId xmlns:a16="http://schemas.microsoft.com/office/drawing/2014/main" xmlns="" id="{EACA0639-5171-4920-A6E2-7D772E14BE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5999" y="1066164"/>
            <a:ext cx="5305958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6" descr="Obraz zawierający tekst, zewnętrzne, osoba, pozujący&#10;&#10;Opis wygenerowany automatycznie">
            <a:extLst>
              <a:ext uri="{FF2B5EF4-FFF2-40B4-BE49-F238E27FC236}">
                <a16:creationId xmlns:a16="http://schemas.microsoft.com/office/drawing/2014/main" xmlns="" id="{A9A9DFC2-D550-4C9B-B978-B8CFA4E22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81" r="23326" b="1"/>
          <a:stretch/>
        </p:blipFill>
        <p:spPr>
          <a:xfrm>
            <a:off x="6414043" y="1375866"/>
            <a:ext cx="2466491" cy="2683228"/>
          </a:xfrm>
          <a:custGeom>
            <a:avLst/>
            <a:gdLst/>
            <a:ahLst/>
            <a:cxnLst/>
            <a:rect l="l" t="t" r="r" b="b"/>
            <a:pathLst>
              <a:path w="2989398" h="2740475">
                <a:moveTo>
                  <a:pt x="618429" y="0"/>
                </a:moveTo>
                <a:lnTo>
                  <a:pt x="2989398" y="0"/>
                </a:lnTo>
                <a:lnTo>
                  <a:pt x="2989398" y="151959"/>
                </a:lnTo>
                <a:lnTo>
                  <a:pt x="2989398" y="1370238"/>
                </a:lnTo>
                <a:lnTo>
                  <a:pt x="2989398" y="2740475"/>
                </a:lnTo>
                <a:lnTo>
                  <a:pt x="0" y="2740475"/>
                </a:lnTo>
                <a:lnTo>
                  <a:pt x="0" y="151949"/>
                </a:lnTo>
                <a:lnTo>
                  <a:pt x="11940" y="92810"/>
                </a:lnTo>
                <a:cubicBezTo>
                  <a:pt x="27319" y="56449"/>
                  <a:pt x="56447" y="27321"/>
                  <a:pt x="92808" y="11942"/>
                </a:cubicBezTo>
                <a:lnTo>
                  <a:pt x="151947" y="2"/>
                </a:lnTo>
                <a:lnTo>
                  <a:pt x="618429" y="2"/>
                </a:lnTo>
                <a:close/>
              </a:path>
            </a:pathLst>
          </a:custGeom>
        </p:spPr>
      </p:pic>
      <p:sp>
        <p:nvSpPr>
          <p:cNvPr id="44" name="Freeform 16">
            <a:extLst>
              <a:ext uri="{FF2B5EF4-FFF2-40B4-BE49-F238E27FC236}">
                <a16:creationId xmlns:a16="http://schemas.microsoft.com/office/drawing/2014/main" xmlns="" id="{890BD437-03A3-43BF-8B06-7D8DFB46A9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034066" y="1375866"/>
            <a:ext cx="2047851" cy="1551917"/>
          </a:xfrm>
          <a:custGeom>
            <a:avLst/>
            <a:gdLst>
              <a:gd name="connsiteX0" fmla="*/ 0 w 2482004"/>
              <a:gd name="connsiteY0" fmla="*/ 0 h 1585026"/>
              <a:gd name="connsiteX1" fmla="*/ 116690 w 2482004"/>
              <a:gd name="connsiteY1" fmla="*/ 0 h 1585026"/>
              <a:gd name="connsiteX2" fmla="*/ 1583843 w 2482004"/>
              <a:gd name="connsiteY2" fmla="*/ 0 h 1585026"/>
              <a:gd name="connsiteX3" fmla="*/ 2365314 w 2482004"/>
              <a:gd name="connsiteY3" fmla="*/ 0 h 1585026"/>
              <a:gd name="connsiteX4" fmla="*/ 2482004 w 2482004"/>
              <a:gd name="connsiteY4" fmla="*/ 116690 h 1585026"/>
              <a:gd name="connsiteX5" fmla="*/ 2482004 w 2482004"/>
              <a:gd name="connsiteY5" fmla="*/ 1585026 h 1585026"/>
              <a:gd name="connsiteX6" fmla="*/ 1583843 w 2482004"/>
              <a:gd name="connsiteY6" fmla="*/ 1585026 h 1585026"/>
              <a:gd name="connsiteX7" fmla="*/ 0 w 2482004"/>
              <a:gd name="connsiteY7" fmla="*/ 1585026 h 1585026"/>
              <a:gd name="connsiteX8" fmla="*/ 0 w 2482004"/>
              <a:gd name="connsiteY8" fmla="*/ 116690 h 158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2004" h="1585026">
                <a:moveTo>
                  <a:pt x="0" y="0"/>
                </a:moveTo>
                <a:lnTo>
                  <a:pt x="116690" y="0"/>
                </a:lnTo>
                <a:lnTo>
                  <a:pt x="1583843" y="0"/>
                </a:lnTo>
                <a:lnTo>
                  <a:pt x="2365314" y="0"/>
                </a:lnTo>
                <a:cubicBezTo>
                  <a:pt x="2429760" y="0"/>
                  <a:pt x="2482004" y="52244"/>
                  <a:pt x="2482004" y="116690"/>
                </a:cubicBezTo>
                <a:lnTo>
                  <a:pt x="2482004" y="1585026"/>
                </a:lnTo>
                <a:lnTo>
                  <a:pt x="1583843" y="1585026"/>
                </a:lnTo>
                <a:lnTo>
                  <a:pt x="0" y="1585026"/>
                </a:lnTo>
                <a:lnTo>
                  <a:pt x="0" y="116690"/>
                </a:lnTo>
                <a:close/>
              </a:path>
            </a:pathLst>
          </a:cu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17">
            <a:extLst>
              <a:ext uri="{FF2B5EF4-FFF2-40B4-BE49-F238E27FC236}">
                <a16:creationId xmlns:a16="http://schemas.microsoft.com/office/drawing/2014/main" xmlns="" id="{1067637D-FD10-4AAE-9294-B38B6372FE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6419239" y="4199460"/>
            <a:ext cx="2466774" cy="1695035"/>
          </a:xfrm>
          <a:custGeom>
            <a:avLst/>
            <a:gdLst>
              <a:gd name="connsiteX0" fmla="*/ 0 w 2482004"/>
              <a:gd name="connsiteY0" fmla="*/ 0 h 1585026"/>
              <a:gd name="connsiteX1" fmla="*/ 116690 w 2482004"/>
              <a:gd name="connsiteY1" fmla="*/ 0 h 1585026"/>
              <a:gd name="connsiteX2" fmla="*/ 1583843 w 2482004"/>
              <a:gd name="connsiteY2" fmla="*/ 0 h 1585026"/>
              <a:gd name="connsiteX3" fmla="*/ 2365314 w 2482004"/>
              <a:gd name="connsiteY3" fmla="*/ 0 h 1585026"/>
              <a:gd name="connsiteX4" fmla="*/ 2482004 w 2482004"/>
              <a:gd name="connsiteY4" fmla="*/ 116690 h 1585026"/>
              <a:gd name="connsiteX5" fmla="*/ 2482004 w 2482004"/>
              <a:gd name="connsiteY5" fmla="*/ 1585026 h 1585026"/>
              <a:gd name="connsiteX6" fmla="*/ 1583843 w 2482004"/>
              <a:gd name="connsiteY6" fmla="*/ 1585026 h 1585026"/>
              <a:gd name="connsiteX7" fmla="*/ 0 w 2482004"/>
              <a:gd name="connsiteY7" fmla="*/ 1585026 h 1585026"/>
              <a:gd name="connsiteX8" fmla="*/ 0 w 2482004"/>
              <a:gd name="connsiteY8" fmla="*/ 116690 h 158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2004" h="1585026">
                <a:moveTo>
                  <a:pt x="0" y="0"/>
                </a:moveTo>
                <a:lnTo>
                  <a:pt x="116690" y="0"/>
                </a:lnTo>
                <a:lnTo>
                  <a:pt x="1583843" y="0"/>
                </a:lnTo>
                <a:lnTo>
                  <a:pt x="2365314" y="0"/>
                </a:lnTo>
                <a:cubicBezTo>
                  <a:pt x="2429760" y="0"/>
                  <a:pt x="2482004" y="52244"/>
                  <a:pt x="2482004" y="116690"/>
                </a:cubicBezTo>
                <a:lnTo>
                  <a:pt x="2482004" y="1585026"/>
                </a:lnTo>
                <a:lnTo>
                  <a:pt x="1583843" y="1585026"/>
                </a:lnTo>
                <a:lnTo>
                  <a:pt x="0" y="1585026"/>
                </a:lnTo>
                <a:lnTo>
                  <a:pt x="0" y="11669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osoba, mundur wojskowy, podłoże, zewnętrzne&#10;&#10;Opis wygenerowany automatycznie">
            <a:extLst>
              <a:ext uri="{FF2B5EF4-FFF2-40B4-BE49-F238E27FC236}">
                <a16:creationId xmlns:a16="http://schemas.microsoft.com/office/drawing/2014/main" xmlns="" id="{A96503C8-4B0B-4740-AFAF-10A186BF97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" b="1"/>
          <a:stretch/>
        </p:blipFill>
        <p:spPr>
          <a:xfrm>
            <a:off x="9028587" y="3061713"/>
            <a:ext cx="2053329" cy="2832779"/>
          </a:xfrm>
          <a:custGeom>
            <a:avLst/>
            <a:gdLst/>
            <a:ahLst/>
            <a:cxnLst/>
            <a:rect l="l" t="t" r="r" b="b"/>
            <a:pathLst>
              <a:path w="2488644" h="2893217">
                <a:moveTo>
                  <a:pt x="6640" y="0"/>
                </a:moveTo>
                <a:lnTo>
                  <a:pt x="2488644" y="0"/>
                </a:lnTo>
                <a:lnTo>
                  <a:pt x="2488644" y="1478584"/>
                </a:lnTo>
                <a:lnTo>
                  <a:pt x="2488644" y="1829101"/>
                </a:lnTo>
                <a:lnTo>
                  <a:pt x="2488644" y="2727776"/>
                </a:lnTo>
                <a:cubicBezTo>
                  <a:pt x="2488644" y="2819147"/>
                  <a:pt x="2414574" y="2893217"/>
                  <a:pt x="2323203" y="2893217"/>
                </a:cubicBezTo>
                <a:lnTo>
                  <a:pt x="896176" y="2893217"/>
                </a:lnTo>
                <a:lnTo>
                  <a:pt x="172081" y="2893217"/>
                </a:lnTo>
                <a:lnTo>
                  <a:pt x="0" y="2893217"/>
                </a:lnTo>
                <a:lnTo>
                  <a:pt x="0" y="140978"/>
                </a:lnTo>
                <a:lnTo>
                  <a:pt x="6640" y="14097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028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91DDD2F-F6C0-483C-8117-8F2E3723B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6832600" cy="1293028"/>
          </a:xfrm>
        </p:spPr>
        <p:txBody>
          <a:bodyPr>
            <a:normAutofit/>
          </a:bodyPr>
          <a:lstStyle/>
          <a:p>
            <a:pPr algn="ctr"/>
            <a:r>
              <a:rPr lang="pl-PL" b="1">
                <a:solidFill>
                  <a:srgbClr val="92D050"/>
                </a:solidFill>
              </a:rPr>
              <a:t>Józef rzepka - </a:t>
            </a:r>
            <a:r>
              <a:rPr lang="pl-PL" b="1"/>
              <a:t/>
            </a:r>
            <a:br>
              <a:rPr lang="pl-PL" b="1"/>
            </a:br>
            <a:r>
              <a:rPr lang="pl-PL" b="1">
                <a:solidFill>
                  <a:srgbClr val="92D050"/>
                </a:solidFill>
              </a:rPr>
              <a:t>jeden z wyklętych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2B0CF5C-5FF8-4F14-BE3F-DF8A1085C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673882"/>
            <a:ext cx="6832600" cy="35325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b="1">
                <a:solidFill>
                  <a:srgbClr val="00B050"/>
                </a:solidFill>
                <a:ea typeface="+mn-lt"/>
                <a:cs typeface="+mn-lt"/>
              </a:rPr>
              <a:t>Józef Rzepka</a:t>
            </a:r>
            <a:r>
              <a:rPr lang="pl-PL">
                <a:ea typeface="+mn-lt"/>
                <a:cs typeface="+mn-lt"/>
              </a:rPr>
              <a:t>, ps. </a:t>
            </a:r>
            <a:r>
              <a:rPr lang="pl-PL" i="1">
                <a:ea typeface="+mn-lt"/>
                <a:cs typeface="+mn-lt"/>
              </a:rPr>
              <a:t>Krzysztof</a:t>
            </a:r>
            <a:r>
              <a:rPr lang="pl-PL">
                <a:ea typeface="+mn-lt"/>
                <a:cs typeface="+mn-lt"/>
              </a:rPr>
              <a:t>, </a:t>
            </a:r>
            <a:r>
              <a:rPr lang="pl-PL" i="1">
                <a:ea typeface="+mn-lt"/>
                <a:cs typeface="+mn-lt"/>
              </a:rPr>
              <a:t>Rekin</a:t>
            </a:r>
            <a:r>
              <a:rPr lang="pl-PL">
                <a:ea typeface="+mn-lt"/>
                <a:cs typeface="+mn-lt"/>
              </a:rPr>
              <a:t>, </a:t>
            </a:r>
            <a:r>
              <a:rPr lang="pl-PL" i="1">
                <a:ea typeface="+mn-lt"/>
                <a:cs typeface="+mn-lt"/>
              </a:rPr>
              <a:t>Stefan</a:t>
            </a:r>
            <a:r>
              <a:rPr lang="pl-PL">
                <a:ea typeface="+mn-lt"/>
                <a:cs typeface="+mn-lt"/>
              </a:rPr>
              <a:t>, </a:t>
            </a:r>
            <a:r>
              <a:rPr lang="pl-PL" i="1">
                <a:ea typeface="+mn-lt"/>
                <a:cs typeface="+mn-lt"/>
              </a:rPr>
              <a:t>Znicz</a:t>
            </a:r>
            <a:r>
              <a:rPr lang="pl-PL">
                <a:ea typeface="+mn-lt"/>
                <a:cs typeface="+mn-lt"/>
              </a:rPr>
              <a:t> </a:t>
            </a:r>
            <a:br>
              <a:rPr lang="pl-PL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</a:rPr>
              <a:t>(ur. 22 grudnia 1913 w Bratkowicach, </a:t>
            </a:r>
            <a:br>
              <a:rPr lang="pl-PL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</a:rPr>
              <a:t>zm. 1 marca 1951 w Warszawie) – kapitan WP </a:t>
            </a:r>
            <a:br>
              <a:rPr lang="pl-PL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</a:rPr>
              <a:t>(w 2013 r. awansowany pośmiertnie do stopnia majora), w czasie II wojny światowej</a:t>
            </a:r>
            <a:br>
              <a:rPr lang="pl-PL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</a:rPr>
              <a:t>partyzant w rejonie Rzeszowa, jeden z dowódców oddziałów podziemia</a:t>
            </a:r>
            <a:br>
              <a:rPr lang="pl-PL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</a:rPr>
              <a:t>antykomunistycznego i niepodległościowego.</a:t>
            </a:r>
            <a:endParaRPr lang="pl-PL"/>
          </a:p>
        </p:txBody>
      </p:sp>
      <p:pic>
        <p:nvPicPr>
          <p:cNvPr id="4" name="Obraz 4" descr="Obraz zawierający tekst, drzewo, zewnętrzne, kamień&#10;&#10;Opis wygenerowany automatycznie">
            <a:extLst>
              <a:ext uri="{FF2B5EF4-FFF2-40B4-BE49-F238E27FC236}">
                <a16:creationId xmlns:a16="http://schemas.microsoft.com/office/drawing/2014/main" xmlns="" id="{5F117AA1-A8FE-413C-8BE5-843ADA531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238" y="756277"/>
            <a:ext cx="3644962" cy="545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6488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84BFD65-1682-4E88-891C-F92715A26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4F9E4A3-BB3B-498A-8A24-AFC0D0E6ED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C8069E1-DD76-4ACC-B285-9DFAD7EAC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65" y="2374"/>
            <a:ext cx="5859594" cy="1624866"/>
          </a:xfrm>
        </p:spPr>
        <p:txBody>
          <a:bodyPr>
            <a:normAutofit/>
          </a:bodyPr>
          <a:lstStyle/>
          <a:p>
            <a:pPr algn="ctr"/>
            <a:r>
              <a:rPr lang="pl-PL" b="1">
                <a:solidFill>
                  <a:srgbClr val="92D050"/>
                </a:solidFill>
              </a:rPr>
              <a:t>Życiorys żołnierza</a:t>
            </a:r>
            <a:endParaRPr lang="pl-PL">
              <a:solidFill>
                <a:srgbClr val="92D05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7813932-3EDD-4512-8B71-1FDC3B4AA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28" y="1321949"/>
            <a:ext cx="5748980" cy="53268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pl-PL" sz="1400">
                <a:ea typeface="+mn-lt"/>
                <a:cs typeface="+mn-lt"/>
              </a:rPr>
              <a:t>Był najstarszym synem Jana i Antoniny z domu Nowak. Naukę rozpoczął w szkole powszechnej w Bratkowicach, z kontynuował w I Gimnazjum w Rzeszowie. Uczęszczał do jednej klasy z Mieczysławem Kawalcem, który również został zamordowany w mokotowskim więzieniu. W roku 1934 rozpoczął studia prawnicze na Uniwersytecie Warszawskim. Wzorem ojca zaangażował się w działalność Stronnictwa Ludowego. Studiów nie ukończył. W latach 1937–1938 odbył służbę wojskową w 5 pułku strzelców podhalańskich w Przemyślu.</a:t>
            </a:r>
            <a:endParaRPr lang="pl-PL" sz="1400"/>
          </a:p>
          <a:p>
            <a:pPr marL="0" indent="0" algn="just">
              <a:buNone/>
            </a:pPr>
            <a:r>
              <a:rPr lang="pl-PL" sz="1400">
                <a:ea typeface="+mn-lt"/>
                <a:cs typeface="+mn-lt"/>
              </a:rPr>
              <a:t>Od października 1939 zaczął organizować siatkę konspiracyjną w rodzinnych Bratkowicach, z którą od maja 1940 przeszedł pod komendę Związku Walki Zbrojnej. Był pierwszym dowódcą Placówki ZWZ Bratkowice-Głogów. W maju 1943 Józef Rzepka został pierwszym adiutantem Inspektoratu Rejonowego Armii Krajowej Rzeszów.</a:t>
            </a:r>
            <a:endParaRPr lang="pl-PL" sz="1400"/>
          </a:p>
          <a:p>
            <a:pPr marL="0" indent="0" algn="just">
              <a:buNone/>
            </a:pPr>
            <a:r>
              <a:rPr lang="pl-PL" sz="1400">
                <a:ea typeface="+mn-lt"/>
                <a:cs typeface="+mn-lt"/>
              </a:rPr>
              <a:t>Rzeszowski obwód AK na czas akcji „Burza” (przełom lipca i sierpnia 1944) został zorganizowany w cztery zgrupowania. Akcję rozpoczęto 26 lipca wzmożonymi patrolami i likwidacją małych grup nieprzyjaciela dla zdobycia broni i amunicji. Następnego dnia grupa Józefa Rzepki zaatakowała w rejonie Bratkowic 300-osobowy oddział Niemców i grupę taborów. Ponadto w rejonie Rudnej Wielkiej – Świlczy uszkodzono tory kolejowe na długości 100 metrów. Ruch pociągów został przerwany na kilkanaście godzin. Sparaliżowano także ruch na szosie Rzeszów – Dębica, umieszczając na niej kolce i stawiając zrzutowe miny angielskie.</a:t>
            </a:r>
            <a:endParaRPr lang="pl-PL" sz="1400"/>
          </a:p>
        </p:txBody>
      </p:sp>
      <p:sp>
        <p:nvSpPr>
          <p:cNvPr id="16" name="Rounded Rectangle 14">
            <a:extLst>
              <a:ext uri="{FF2B5EF4-FFF2-40B4-BE49-F238E27FC236}">
                <a16:creationId xmlns:a16="http://schemas.microsoft.com/office/drawing/2014/main" xmlns="" id="{EACA0639-5171-4920-A6E2-7D772E14BE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5999" y="1066164"/>
            <a:ext cx="5305958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osoba, mężczyzna, noszenie, kostium&#10;&#10;Opis wygenerowany automatycznie">
            <a:extLst>
              <a:ext uri="{FF2B5EF4-FFF2-40B4-BE49-F238E27FC236}">
                <a16:creationId xmlns:a16="http://schemas.microsoft.com/office/drawing/2014/main" xmlns="" id="{6D05F80B-7D5D-492A-8F09-8BFF4B0BF3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50" r="-1" b="-1"/>
          <a:stretch/>
        </p:blipFill>
        <p:spPr>
          <a:xfrm>
            <a:off x="6414043" y="1375866"/>
            <a:ext cx="2466491" cy="2683228"/>
          </a:xfrm>
          <a:custGeom>
            <a:avLst/>
            <a:gdLst/>
            <a:ahLst/>
            <a:cxnLst/>
            <a:rect l="l" t="t" r="r" b="b"/>
            <a:pathLst>
              <a:path w="2989398" h="2740475">
                <a:moveTo>
                  <a:pt x="618429" y="0"/>
                </a:moveTo>
                <a:lnTo>
                  <a:pt x="2989398" y="0"/>
                </a:lnTo>
                <a:lnTo>
                  <a:pt x="2989398" y="151959"/>
                </a:lnTo>
                <a:lnTo>
                  <a:pt x="2989398" y="1370238"/>
                </a:lnTo>
                <a:lnTo>
                  <a:pt x="2989398" y="2740475"/>
                </a:lnTo>
                <a:lnTo>
                  <a:pt x="0" y="2740475"/>
                </a:lnTo>
                <a:lnTo>
                  <a:pt x="0" y="151949"/>
                </a:lnTo>
                <a:lnTo>
                  <a:pt x="11940" y="92810"/>
                </a:lnTo>
                <a:cubicBezTo>
                  <a:pt x="27319" y="56449"/>
                  <a:pt x="56447" y="27321"/>
                  <a:pt x="92808" y="11942"/>
                </a:cubicBezTo>
                <a:lnTo>
                  <a:pt x="151947" y="2"/>
                </a:lnTo>
                <a:lnTo>
                  <a:pt x="618429" y="2"/>
                </a:lnTo>
                <a:close/>
              </a:path>
            </a:pathLst>
          </a:custGeom>
        </p:spPr>
      </p:pic>
      <p:sp>
        <p:nvSpPr>
          <p:cNvPr id="18" name="Freeform 16">
            <a:extLst>
              <a:ext uri="{FF2B5EF4-FFF2-40B4-BE49-F238E27FC236}">
                <a16:creationId xmlns:a16="http://schemas.microsoft.com/office/drawing/2014/main" xmlns="" id="{890BD437-03A3-43BF-8B06-7D8DFB46A9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034066" y="1375866"/>
            <a:ext cx="2047851" cy="1551917"/>
          </a:xfrm>
          <a:custGeom>
            <a:avLst/>
            <a:gdLst>
              <a:gd name="connsiteX0" fmla="*/ 0 w 2482004"/>
              <a:gd name="connsiteY0" fmla="*/ 0 h 1585026"/>
              <a:gd name="connsiteX1" fmla="*/ 116690 w 2482004"/>
              <a:gd name="connsiteY1" fmla="*/ 0 h 1585026"/>
              <a:gd name="connsiteX2" fmla="*/ 1583843 w 2482004"/>
              <a:gd name="connsiteY2" fmla="*/ 0 h 1585026"/>
              <a:gd name="connsiteX3" fmla="*/ 2365314 w 2482004"/>
              <a:gd name="connsiteY3" fmla="*/ 0 h 1585026"/>
              <a:gd name="connsiteX4" fmla="*/ 2482004 w 2482004"/>
              <a:gd name="connsiteY4" fmla="*/ 116690 h 1585026"/>
              <a:gd name="connsiteX5" fmla="*/ 2482004 w 2482004"/>
              <a:gd name="connsiteY5" fmla="*/ 1585026 h 1585026"/>
              <a:gd name="connsiteX6" fmla="*/ 1583843 w 2482004"/>
              <a:gd name="connsiteY6" fmla="*/ 1585026 h 1585026"/>
              <a:gd name="connsiteX7" fmla="*/ 0 w 2482004"/>
              <a:gd name="connsiteY7" fmla="*/ 1585026 h 1585026"/>
              <a:gd name="connsiteX8" fmla="*/ 0 w 2482004"/>
              <a:gd name="connsiteY8" fmla="*/ 116690 h 158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2004" h="1585026">
                <a:moveTo>
                  <a:pt x="0" y="0"/>
                </a:moveTo>
                <a:lnTo>
                  <a:pt x="116690" y="0"/>
                </a:lnTo>
                <a:lnTo>
                  <a:pt x="1583843" y="0"/>
                </a:lnTo>
                <a:lnTo>
                  <a:pt x="2365314" y="0"/>
                </a:lnTo>
                <a:cubicBezTo>
                  <a:pt x="2429760" y="0"/>
                  <a:pt x="2482004" y="52244"/>
                  <a:pt x="2482004" y="116690"/>
                </a:cubicBezTo>
                <a:lnTo>
                  <a:pt x="2482004" y="1585026"/>
                </a:lnTo>
                <a:lnTo>
                  <a:pt x="1583843" y="1585026"/>
                </a:lnTo>
                <a:lnTo>
                  <a:pt x="0" y="1585026"/>
                </a:lnTo>
                <a:lnTo>
                  <a:pt x="0" y="116690"/>
                </a:lnTo>
                <a:close/>
              </a:path>
            </a:pathLst>
          </a:cu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xmlns="" id="{1067637D-FD10-4AAE-9294-B38B6372FE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6419239" y="4199460"/>
            <a:ext cx="2466774" cy="1695035"/>
          </a:xfrm>
          <a:custGeom>
            <a:avLst/>
            <a:gdLst>
              <a:gd name="connsiteX0" fmla="*/ 0 w 2482004"/>
              <a:gd name="connsiteY0" fmla="*/ 0 h 1585026"/>
              <a:gd name="connsiteX1" fmla="*/ 116690 w 2482004"/>
              <a:gd name="connsiteY1" fmla="*/ 0 h 1585026"/>
              <a:gd name="connsiteX2" fmla="*/ 1583843 w 2482004"/>
              <a:gd name="connsiteY2" fmla="*/ 0 h 1585026"/>
              <a:gd name="connsiteX3" fmla="*/ 2365314 w 2482004"/>
              <a:gd name="connsiteY3" fmla="*/ 0 h 1585026"/>
              <a:gd name="connsiteX4" fmla="*/ 2482004 w 2482004"/>
              <a:gd name="connsiteY4" fmla="*/ 116690 h 1585026"/>
              <a:gd name="connsiteX5" fmla="*/ 2482004 w 2482004"/>
              <a:gd name="connsiteY5" fmla="*/ 1585026 h 1585026"/>
              <a:gd name="connsiteX6" fmla="*/ 1583843 w 2482004"/>
              <a:gd name="connsiteY6" fmla="*/ 1585026 h 1585026"/>
              <a:gd name="connsiteX7" fmla="*/ 0 w 2482004"/>
              <a:gd name="connsiteY7" fmla="*/ 1585026 h 1585026"/>
              <a:gd name="connsiteX8" fmla="*/ 0 w 2482004"/>
              <a:gd name="connsiteY8" fmla="*/ 116690 h 158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2004" h="1585026">
                <a:moveTo>
                  <a:pt x="0" y="0"/>
                </a:moveTo>
                <a:lnTo>
                  <a:pt x="116690" y="0"/>
                </a:lnTo>
                <a:lnTo>
                  <a:pt x="1583843" y="0"/>
                </a:lnTo>
                <a:lnTo>
                  <a:pt x="2365314" y="0"/>
                </a:lnTo>
                <a:cubicBezTo>
                  <a:pt x="2429760" y="0"/>
                  <a:pt x="2482004" y="52244"/>
                  <a:pt x="2482004" y="116690"/>
                </a:cubicBezTo>
                <a:lnTo>
                  <a:pt x="2482004" y="1585026"/>
                </a:lnTo>
                <a:lnTo>
                  <a:pt x="1583843" y="1585026"/>
                </a:lnTo>
                <a:lnTo>
                  <a:pt x="0" y="1585026"/>
                </a:lnTo>
                <a:lnTo>
                  <a:pt x="0" y="11669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6" descr="Obraz zawierający tekst, ściana, mężczyzna, patrzenie&#10;&#10;Opis wygenerowany automatycznie">
            <a:extLst>
              <a:ext uri="{FF2B5EF4-FFF2-40B4-BE49-F238E27FC236}">
                <a16:creationId xmlns:a16="http://schemas.microsoft.com/office/drawing/2014/main" xmlns="" id="{6A95C124-B164-419C-8A57-F09D4A4317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26" r="2" b="1328"/>
          <a:stretch/>
        </p:blipFill>
        <p:spPr>
          <a:xfrm>
            <a:off x="9028587" y="3209196"/>
            <a:ext cx="2053329" cy="2685296"/>
          </a:xfrm>
          <a:custGeom>
            <a:avLst/>
            <a:gdLst/>
            <a:ahLst/>
            <a:cxnLst/>
            <a:rect l="l" t="t" r="r" b="b"/>
            <a:pathLst>
              <a:path w="2488644" h="2893217">
                <a:moveTo>
                  <a:pt x="6640" y="0"/>
                </a:moveTo>
                <a:lnTo>
                  <a:pt x="2488644" y="0"/>
                </a:lnTo>
                <a:lnTo>
                  <a:pt x="2488644" y="1478584"/>
                </a:lnTo>
                <a:lnTo>
                  <a:pt x="2488644" y="1829101"/>
                </a:lnTo>
                <a:lnTo>
                  <a:pt x="2488644" y="2727776"/>
                </a:lnTo>
                <a:cubicBezTo>
                  <a:pt x="2488644" y="2819147"/>
                  <a:pt x="2414574" y="2893217"/>
                  <a:pt x="2323203" y="2893217"/>
                </a:cubicBezTo>
                <a:lnTo>
                  <a:pt x="896176" y="2893217"/>
                </a:lnTo>
                <a:lnTo>
                  <a:pt x="172081" y="2893217"/>
                </a:lnTo>
                <a:lnTo>
                  <a:pt x="0" y="2893217"/>
                </a:lnTo>
                <a:lnTo>
                  <a:pt x="0" y="140978"/>
                </a:lnTo>
                <a:lnTo>
                  <a:pt x="6640" y="140978"/>
                </a:lnTo>
                <a:close/>
              </a:path>
            </a:pathLst>
          </a:cu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A98A9A1E-C6DB-4555-A110-3806016D9F1D}"/>
              </a:ext>
            </a:extLst>
          </p:cNvPr>
          <p:cNvSpPr txBox="1"/>
          <p:nvPr/>
        </p:nvSpPr>
        <p:spPr>
          <a:xfrm>
            <a:off x="8620432" y="1131276"/>
            <a:ext cx="111842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l-PL" sz="1100" b="1">
              <a:solidFill>
                <a:srgbClr val="92D050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159B8D8-2042-48EB-812E-27241125C47B}"/>
              </a:ext>
            </a:extLst>
          </p:cNvPr>
          <p:cNvSpPr txBox="1"/>
          <p:nvPr/>
        </p:nvSpPr>
        <p:spPr>
          <a:xfrm>
            <a:off x="8817077" y="3803869"/>
            <a:ext cx="184600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sz="1200" b="1">
              <a:solidFill>
                <a:srgbClr val="92D050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3B7C221D-0CD4-4B6D-94BF-62E7EB529D92}"/>
              </a:ext>
            </a:extLst>
          </p:cNvPr>
          <p:cNvSpPr txBox="1"/>
          <p:nvPr/>
        </p:nvSpPr>
        <p:spPr>
          <a:xfrm rot="-10800000" flipV="1">
            <a:off x="6452726" y="1033241"/>
            <a:ext cx="25834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>
                <a:solidFill>
                  <a:srgbClr val="92D050"/>
                </a:solidFill>
              </a:rPr>
              <a:t>Mieczysław Kawalec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9C3C6294-E244-4BA7-86B2-B2F1BD52FED9}"/>
              </a:ext>
            </a:extLst>
          </p:cNvPr>
          <p:cNvSpPr txBox="1"/>
          <p:nvPr/>
        </p:nvSpPr>
        <p:spPr>
          <a:xfrm>
            <a:off x="9102827" y="2883923"/>
            <a:ext cx="19074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b="1">
                <a:solidFill>
                  <a:srgbClr val="92D050"/>
                </a:solidFill>
              </a:rPr>
              <a:t>Józef Rzepka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873008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32F351E-C9AA-41DC-8DEB-2D5FAD173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78" y="419677"/>
            <a:ext cx="7113953" cy="110924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>
                <a:solidFill>
                  <a:srgbClr val="92D050"/>
                </a:solidFill>
              </a:rPr>
              <a:t> Życiorys żołnierza - cd.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F7036AC-F34F-4FC5-8D77-9E4904A26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83" y="1629205"/>
            <a:ext cx="7152147" cy="498277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pl-PL" sz="1200">
                <a:ea typeface="+mn-lt"/>
                <a:cs typeface="+mn-lt"/>
              </a:rPr>
              <a:t>Od lutego 1945 Rzepce powierzono dowództwo nad Inspektoratem AK Mielec </a:t>
            </a:r>
            <a:br>
              <a:rPr lang="pl-PL" sz="1200">
                <a:ea typeface="+mn-lt"/>
                <a:cs typeface="+mn-lt"/>
              </a:rPr>
            </a:br>
            <a:r>
              <a:rPr lang="pl-PL" sz="1200">
                <a:ea typeface="+mn-lt"/>
                <a:cs typeface="+mn-lt"/>
              </a:rPr>
              <a:t>z poleceniem przeorganizowania go w komórkę organizacji „NIE”. Już w marcu 1945 musiał on przenieść się na Śląsk – do Katowic, później do Zabrza. Tam, pod zmienionymi nazwiskami – Józef Sieniawski i Bogusław </a:t>
            </a:r>
            <a:r>
              <a:rPr lang="pl-PL" sz="1200" err="1">
                <a:ea typeface="+mn-lt"/>
                <a:cs typeface="+mn-lt"/>
              </a:rPr>
              <a:t>Zosik</a:t>
            </a:r>
            <a:r>
              <a:rPr lang="pl-PL" sz="1200">
                <a:ea typeface="+mn-lt"/>
                <a:cs typeface="+mn-lt"/>
              </a:rPr>
              <a:t> – kontynuował opór w ścisłej współpracy z Łukaszem Cieplińskim. Od czerwca 1945 z ramienia DSZ organizował przerzut na ziemie zachodnie byłych akowców zagrożonych aresztowaniem w rejonie Rzeszowa. Jesienią 1945 ujawnił się (wypełniając apel „Radosława”) i podjął, przerwane przed wojną, studia prawnicze. Działał w tworzących się strukturach Zrzeszenia „WiN”. Organizował siatki wywiadu, przygotowywał raporty o życiu politycznym i nastrojach społecznych w kraju.</a:t>
            </a:r>
            <a:endParaRPr lang="pl-PL" sz="1200"/>
          </a:p>
          <a:p>
            <a:pPr algn="just"/>
            <a:r>
              <a:rPr lang="pl-PL" sz="1200">
                <a:ea typeface="+mn-lt"/>
                <a:cs typeface="+mn-lt"/>
              </a:rPr>
              <a:t>Ostatni, IV Zarząd Główny WiN-u został odtworzony w styczniu 1947 przez bojowników podziemia z rejonu Rzeszowa. Prezesem zarządu został ppłk Łukasz Ciepliński. W jego skład weszli: mjr Adam </a:t>
            </a:r>
            <a:r>
              <a:rPr lang="pl-PL" sz="1200" err="1">
                <a:ea typeface="+mn-lt"/>
                <a:cs typeface="+mn-lt"/>
              </a:rPr>
              <a:t>Lazarowicz</a:t>
            </a:r>
            <a:r>
              <a:rPr lang="pl-PL" sz="1200">
                <a:ea typeface="+mn-lt"/>
                <a:cs typeface="+mn-lt"/>
              </a:rPr>
              <a:t>, mjr Mieczysław Kawalec, kpt. Franciszek Błażej, por. Józef Rzepka, por. Karol Chmiel, por. Józef Batory. W tym czasie podziemie już prawie rozbito. Struktury WiN-u były szczątkowe. Jego aktywność ograniczała się głównie do działalności propagandowej. Urząd Bezpieczeństwa był coraz bliższy całkowitego rozpracowania konspiracyjnej opozycji. Na przełomie 1947/1948 członkowie IV Zarządu Głównego zostali aresztowani.</a:t>
            </a:r>
            <a:endParaRPr lang="pl-PL" sz="1200"/>
          </a:p>
          <a:p>
            <a:pPr algn="just"/>
            <a:r>
              <a:rPr lang="pl-PL" sz="1200">
                <a:ea typeface="+mn-lt"/>
                <a:cs typeface="+mn-lt"/>
              </a:rPr>
              <a:t>Proces grupy Cieplińskiego toczył się w 1950 roku przed Wojskowym Sądem Rejonowym w Warszawie. Wyrok zasądzający karę śmierci dla ppłk. Łukasza Cieplińskiego i jego sześciu najbliższych współpracowników zapadł 14 października 1950 roku. Najwyższy Sąd Wojskowy nie uwzględnił rewizji (16 grudnia 1950). Prezydent Bierut nie skorzystał z prawa łaski (20 lutego 1951). Ostatni akt tragedii rozegrał się 1 marca 1951 roku w więzieniu na Mokotowie. Pomiędzy godziną 20.00 a 20.45 pluton egzekucyjny okrytego złą sławą sierżanta Aleksandra </a:t>
            </a:r>
            <a:r>
              <a:rPr lang="pl-PL" sz="1200" err="1">
                <a:ea typeface="+mn-lt"/>
                <a:cs typeface="+mn-lt"/>
              </a:rPr>
              <a:t>Dreja</a:t>
            </a:r>
            <a:r>
              <a:rPr lang="pl-PL" sz="1200">
                <a:ea typeface="+mn-lt"/>
                <a:cs typeface="+mn-lt"/>
              </a:rPr>
              <a:t>, wykonał siedem wyroków śmierci. Jako pierwszy zginął ppłk Łukasz Ciepliński, ostatniego w grupie rozstrzelano por. Józefa Rzepkę (godz. 20.45). Ponad czterdzieści lat po tragedii, 17 września 1992 unieważniono wyrok, przywracając Józefowi Rzepce prawa honorowe.</a:t>
            </a:r>
            <a:endParaRPr lang="pl-PL" sz="1200"/>
          </a:p>
        </p:txBody>
      </p:sp>
      <p:pic>
        <p:nvPicPr>
          <p:cNvPr id="4" name="Obraz 4" descr="Obraz zawierający ściana, osoba, mundur wojskowy, wewnątrz&#10;&#10;Opis wygenerowany automatycznie">
            <a:extLst>
              <a:ext uri="{FF2B5EF4-FFF2-40B4-BE49-F238E27FC236}">
                <a16:creationId xmlns:a16="http://schemas.microsoft.com/office/drawing/2014/main" xmlns="" id="{7D3B85B1-D709-4037-9111-80B6C436F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47" r="7204" b="-3"/>
          <a:stretch/>
        </p:blipFill>
        <p:spPr>
          <a:xfrm>
            <a:off x="7984141" y="967350"/>
            <a:ext cx="3644962" cy="547255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CB5FD80-ED6C-4215-B978-B4265FE7A825}"/>
              </a:ext>
            </a:extLst>
          </p:cNvPr>
          <p:cNvSpPr txBox="1"/>
          <p:nvPr/>
        </p:nvSpPr>
        <p:spPr>
          <a:xfrm>
            <a:off x="7932174" y="422787"/>
            <a:ext cx="362810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b="1">
                <a:solidFill>
                  <a:srgbClr val="92D050"/>
                </a:solidFill>
              </a:rPr>
              <a:t>Łukasz Ciepliński</a:t>
            </a:r>
            <a:endParaRPr lang="pl-PL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69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F8153E-69FE-4FD9-AEED-4B96150F0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246" y="641470"/>
            <a:ext cx="7705211" cy="1415931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>
                <a:solidFill>
                  <a:srgbClr val="92D050"/>
                </a:solidFill>
              </a:rPr>
              <a:t>Odznaczenie i upamiętnienie</a:t>
            </a:r>
          </a:p>
          <a:p>
            <a:r>
              <a:rPr lang="en-US" sz="2800"/>
              <a:t/>
            </a:r>
            <a:br>
              <a:rPr lang="en-US" sz="2800"/>
            </a:br>
            <a:endParaRPr lang="en-US" sz="2800"/>
          </a:p>
        </p:txBody>
      </p:sp>
      <p:pic>
        <p:nvPicPr>
          <p:cNvPr id="4" name="Obraz 4" descr="Obraz zawierający kompas&#10;&#10;Opis wygenerowany automatycznie">
            <a:extLst>
              <a:ext uri="{FF2B5EF4-FFF2-40B4-BE49-F238E27FC236}">
                <a16:creationId xmlns:a16="http://schemas.microsoft.com/office/drawing/2014/main" xmlns="" id="{E01C623F-1B4A-42B6-B5E9-B3ACF38D83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82" r="10405"/>
          <a:stretch/>
        </p:blipFill>
        <p:spPr>
          <a:xfrm>
            <a:off x="581544" y="758414"/>
            <a:ext cx="3644962" cy="5472559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A2771DF-614D-4E27-B93C-129651FE5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793" y="1887302"/>
            <a:ext cx="7004664" cy="43436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l-PL" sz="1800">
                <a:ea typeface="+mn-lt"/>
                <a:cs typeface="+mn-lt"/>
              </a:rPr>
              <a:t>Postanowieniem prezydenta Lecha Kaczyńskiego z 20 czerwca 2007 „za wybitne zasługi dla niepodległości Rzeczypospolitej Polskiej” został pośmiertnie odznaczony Krzyżem Wielkim Orderu Odrodzenia Polski. Order został przekazany rodzinie 24 czerwca tego samego roku, w trakcie uroczystości odsłonięcia tablicy pamiątkowej Józefa Rzepki w Bratkowicach, jego rodzinnej wsi.</a:t>
            </a:r>
          </a:p>
          <a:p>
            <a:pPr algn="just"/>
            <a:r>
              <a:rPr lang="pl-PL" sz="1800">
                <a:ea typeface="+mn-lt"/>
                <a:cs typeface="+mn-lt"/>
              </a:rPr>
              <a:t>W dniu 1 marca 2013 z okazji obchodów Narodowego Dnia Pamięci Żołnierzy Wyklętych Minister Obrony Narodowej Tomasz Siemoniak awansował go pośmiertnie do stopnia majora.</a:t>
            </a:r>
          </a:p>
          <a:p>
            <a:pPr algn="just"/>
            <a:r>
              <a:rPr lang="pl-PL" sz="1800">
                <a:ea typeface="+mn-lt"/>
                <a:cs typeface="+mn-lt"/>
              </a:rPr>
              <a:t>W ramach odsłoniętego 17 listopada 2013 Pomnika Żołnierzy Wyklętych w Rzeszowie zostało ustanowione popiersie Józefa Rzepki.</a:t>
            </a:r>
          </a:p>
        </p:txBody>
      </p:sp>
    </p:spTree>
    <p:extLst>
      <p:ext uri="{BB962C8B-B14F-4D97-AF65-F5344CB8AC3E}">
        <p14:creationId xmlns:p14="http://schemas.microsoft.com/office/powerpoint/2010/main" val="50921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Par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TC104033937[[fn=Para]]</Template>
  <TotalTime>0</TotalTime>
  <Words>98</Words>
  <Application>Microsoft Office PowerPoint</Application>
  <PresentationFormat>Niestandardowy</PresentationFormat>
  <Paragraphs>50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Para</vt:lpstr>
      <vt:lpstr>ŻOŁNIERZE WYKLĘCI  </vt:lpstr>
      <vt:lpstr>Kim byli... ogólna charakterystyka </vt:lpstr>
      <vt:lpstr> Kim byli...  ogólna charakterystyka   </vt:lpstr>
      <vt:lpstr>W 1945 R. W GRANICACH ÓWCZESNEJ POLSKI DZIAŁAŁO  OKOŁO 350 ODDZIAŁÓW PODZIEMIA NIEPODLEGŁOŚCIOWEGO.  W ICH SZEREGACH WALCZYŁO OD 13 000 DO 17 000 ŻOŁNIERZY.  </vt:lpstr>
      <vt:lpstr>Prezentacja programu PowerPoint</vt:lpstr>
      <vt:lpstr>Józef rzepka -  jeden z wyklętych</vt:lpstr>
      <vt:lpstr>Życiorys żołnierza</vt:lpstr>
      <vt:lpstr> Życiorys żołnierza - cd. </vt:lpstr>
      <vt:lpstr>Odznaczenie i upamiętnienie  </vt:lpstr>
      <vt:lpstr>Pomnik Żołnierzy Wyklętych w Rzeszowie </vt:lpstr>
      <vt:lpstr>bibliografia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Jola</dc:creator>
  <cp:lastModifiedBy>Lenovo</cp:lastModifiedBy>
  <cp:revision>35</cp:revision>
  <dcterms:created xsi:type="dcterms:W3CDTF">2021-02-21T11:52:29Z</dcterms:created>
  <dcterms:modified xsi:type="dcterms:W3CDTF">2021-02-26T19:11:40Z</dcterms:modified>
</cp:coreProperties>
</file>