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86C69C-ADD7-5A91-9832-332A42FFB4BC}" v="1458" dt="2021-02-24T13:33:04.964"/>
    <p1510:client id="{4CA7F0D9-71E0-37FD-E29E-2E2EA07C91EE}" v="53" dt="2021-02-25T15:08:26.370"/>
    <p1510:client id="{6071AE9F-C0FC-2000-9E65-AF1533D4DEBB}" v="421" dt="2021-02-24T17:12:49.805"/>
    <p1510:client id="{7907492D-5FA6-A7A6-D01E-87896036994C}" v="35" dt="2021-02-24T13:35:50.039"/>
    <p1510:client id="{83B2473B-0A71-5659-6841-23E464F443A6}" v="2394" dt="2021-02-21T15:06:17.163"/>
    <p1510:client id="{E2804E6B-156B-4D39-8487-737AF0A9DE8B}" v="1" dt="2021-02-25T09:27:29.061"/>
    <p1510:client id="{E34354F3-D5AF-3D57-C0D3-78111A34B4D5}" v="10" dt="2021-02-25T15:09:53.552"/>
    <p1510:client id="{EF2D340A-0827-43DF-B705-78042732919C}" v="487" dt="2021-02-17T15:19:00.307"/>
    <p1510:client id="{F880E72F-D13E-4BA3-8BDC-3FB5FEDE95C2}" v="5" dt="2021-02-24T21:13:35.9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mia.614" userId="S::kacmia.614@edu.erzeszow.pl::5052e85b-8a27-4388-a52b-513f232d9aef" providerId="AD" clId="Web-{7907492D-5FA6-A7A6-D01E-87896036994C}"/>
    <pc:docChg chg="modSld">
      <pc:chgData name="kacmia.614" userId="S::kacmia.614@edu.erzeszow.pl::5052e85b-8a27-4388-a52b-513f232d9aef" providerId="AD" clId="Web-{7907492D-5FA6-A7A6-D01E-87896036994C}" dt="2021-02-24T13:35:50.039" v="16" actId="20577"/>
      <pc:docMkLst>
        <pc:docMk/>
      </pc:docMkLst>
      <pc:sldChg chg="modSp">
        <pc:chgData name="kacmia.614" userId="S::kacmia.614@edu.erzeszow.pl::5052e85b-8a27-4388-a52b-513f232d9aef" providerId="AD" clId="Web-{7907492D-5FA6-A7A6-D01E-87896036994C}" dt="2021-02-24T13:35:50.039" v="16" actId="20577"/>
        <pc:sldMkLst>
          <pc:docMk/>
          <pc:sldMk cId="1800387017" sldId="266"/>
        </pc:sldMkLst>
        <pc:spChg chg="mod">
          <ac:chgData name="kacmia.614" userId="S::kacmia.614@edu.erzeszow.pl::5052e85b-8a27-4388-a52b-513f232d9aef" providerId="AD" clId="Web-{7907492D-5FA6-A7A6-D01E-87896036994C}" dt="2021-02-24T13:35:50.039" v="16" actId="20577"/>
          <ac:spMkLst>
            <pc:docMk/>
            <pc:sldMk cId="1800387017" sldId="266"/>
            <ac:spMk id="3" creationId="{67C36070-377A-452F-9838-B785FBE6D68D}"/>
          </ac:spMkLst>
        </pc:spChg>
      </pc:sldChg>
    </pc:docChg>
  </pc:docChgLst>
  <pc:docChgLst>
    <pc:chgData name="Teresa Jakubiak" userId="S::terjak.361@edu.erzeszow.pl::257f70d0-0ea8-449a-9eae-949efcba4d98" providerId="AD" clId="Web-{E34354F3-D5AF-3D57-C0D3-78111A34B4D5}"/>
    <pc:docChg chg="modSld">
      <pc:chgData name="Teresa Jakubiak" userId="S::terjak.361@edu.erzeszow.pl::257f70d0-0ea8-449a-9eae-949efcba4d98" providerId="AD" clId="Web-{E34354F3-D5AF-3D57-C0D3-78111A34B4D5}" dt="2021-02-25T15:09:53.552" v="4" actId="20577"/>
      <pc:docMkLst>
        <pc:docMk/>
      </pc:docMkLst>
      <pc:sldChg chg="modSp">
        <pc:chgData name="Teresa Jakubiak" userId="S::terjak.361@edu.erzeszow.pl::257f70d0-0ea8-449a-9eae-949efcba4d98" providerId="AD" clId="Web-{E34354F3-D5AF-3D57-C0D3-78111A34B4D5}" dt="2021-02-25T15:09:53.552" v="4" actId="20577"/>
        <pc:sldMkLst>
          <pc:docMk/>
          <pc:sldMk cId="2021036393" sldId="256"/>
        </pc:sldMkLst>
        <pc:spChg chg="mod">
          <ac:chgData name="Teresa Jakubiak" userId="S::terjak.361@edu.erzeszow.pl::257f70d0-0ea8-449a-9eae-949efcba4d98" providerId="AD" clId="Web-{E34354F3-D5AF-3D57-C0D3-78111A34B4D5}" dt="2021-02-25T15:09:53.552" v="4" actId="20577"/>
          <ac:spMkLst>
            <pc:docMk/>
            <pc:sldMk cId="2021036393" sldId="256"/>
            <ac:spMk id="3" creationId="{00000000-0000-0000-0000-000000000000}"/>
          </ac:spMkLst>
        </pc:spChg>
      </pc:sldChg>
    </pc:docChg>
  </pc:docChgLst>
  <pc:docChgLst>
    <pc:chgData name="kacmia.614" userId="S::kacmia.614@edu.erzeszow.pl::5052e85b-8a27-4388-a52b-513f232d9aef" providerId="AD" clId="Web-{E2804E6B-156B-4D39-8487-737AF0A9DE8B}"/>
    <pc:docChg chg="delSld">
      <pc:chgData name="kacmia.614" userId="S::kacmia.614@edu.erzeszow.pl::5052e85b-8a27-4388-a52b-513f232d9aef" providerId="AD" clId="Web-{E2804E6B-156B-4D39-8487-737AF0A9DE8B}" dt="2021-02-25T09:27:29.061" v="0"/>
      <pc:docMkLst>
        <pc:docMk/>
      </pc:docMkLst>
      <pc:sldChg chg="del">
        <pc:chgData name="kacmia.614" userId="S::kacmia.614@edu.erzeszow.pl::5052e85b-8a27-4388-a52b-513f232d9aef" providerId="AD" clId="Web-{E2804E6B-156B-4D39-8487-737AF0A9DE8B}" dt="2021-02-25T09:27:29.061" v="0"/>
        <pc:sldMkLst>
          <pc:docMk/>
          <pc:sldMk cId="1040517770" sldId="265"/>
        </pc:sldMkLst>
      </pc:sldChg>
    </pc:docChg>
  </pc:docChgLst>
  <pc:docChgLst>
    <pc:chgData name="kacmia.614" userId="S::kacmia.614@edu.erzeszow.pl::5052e85b-8a27-4388-a52b-513f232d9aef" providerId="AD" clId="Web-{83B2473B-0A71-5659-6841-23E464F443A6}"/>
    <pc:docChg chg="addSld modSld">
      <pc:chgData name="kacmia.614" userId="S::kacmia.614@edu.erzeszow.pl::5052e85b-8a27-4388-a52b-513f232d9aef" providerId="AD" clId="Web-{83B2473B-0A71-5659-6841-23E464F443A6}" dt="2021-02-21T15:06:17.163" v="1236" actId="20577"/>
      <pc:docMkLst>
        <pc:docMk/>
      </pc:docMkLst>
      <pc:sldChg chg="modTransition">
        <pc:chgData name="kacmia.614" userId="S::kacmia.614@edu.erzeszow.pl::5052e85b-8a27-4388-a52b-513f232d9aef" providerId="AD" clId="Web-{83B2473B-0A71-5659-6841-23E464F443A6}" dt="2021-02-18T08:04:11.753" v="848"/>
        <pc:sldMkLst>
          <pc:docMk/>
          <pc:sldMk cId="2021036393" sldId="256"/>
        </pc:sldMkLst>
      </pc:sldChg>
      <pc:sldChg chg="addSp delSp modSp mod modTransition setBg setClrOvrMap">
        <pc:chgData name="kacmia.614" userId="S::kacmia.614@edu.erzeszow.pl::5052e85b-8a27-4388-a52b-513f232d9aef" providerId="AD" clId="Web-{83B2473B-0A71-5659-6841-23E464F443A6}" dt="2021-02-18T08:04:18.909" v="849"/>
        <pc:sldMkLst>
          <pc:docMk/>
          <pc:sldMk cId="3693200125" sldId="257"/>
        </pc:sldMkLst>
        <pc:spChg chg="mod">
          <ac:chgData name="kacmia.614" userId="S::kacmia.614@edu.erzeszow.pl::5052e85b-8a27-4388-a52b-513f232d9aef" providerId="AD" clId="Web-{83B2473B-0A71-5659-6841-23E464F443A6}" dt="2021-02-17T15:30:39.689" v="404"/>
          <ac:spMkLst>
            <pc:docMk/>
            <pc:sldMk cId="3693200125" sldId="257"/>
            <ac:spMk id="2" creationId="{E1A15CC8-3918-45E9-A79B-54085D2BBD70}"/>
          </ac:spMkLst>
        </pc:spChg>
        <pc:spChg chg="mod">
          <ac:chgData name="kacmia.614" userId="S::kacmia.614@edu.erzeszow.pl::5052e85b-8a27-4388-a52b-513f232d9aef" providerId="AD" clId="Web-{83B2473B-0A71-5659-6841-23E464F443A6}" dt="2021-02-18T07:25:41.669" v="488" actId="20577"/>
          <ac:spMkLst>
            <pc:docMk/>
            <pc:sldMk cId="3693200125" sldId="257"/>
            <ac:spMk id="3" creationId="{2961A04C-C41B-4A1F-A950-1CA050ACD3E4}"/>
          </ac:spMkLst>
        </pc:spChg>
        <pc:spChg chg="add del mod">
          <ac:chgData name="kacmia.614" userId="S::kacmia.614@edu.erzeszow.pl::5052e85b-8a27-4388-a52b-513f232d9aef" providerId="AD" clId="Web-{83B2473B-0A71-5659-6841-23E464F443A6}" dt="2021-02-17T15:29:38.075" v="388"/>
          <ac:spMkLst>
            <pc:docMk/>
            <pc:sldMk cId="3693200125" sldId="257"/>
            <ac:spMk id="4" creationId="{104B52DE-3819-4DF7-B7CF-00BCAAE99173}"/>
          </ac:spMkLst>
        </pc:spChg>
        <pc:spChg chg="add del">
          <ac:chgData name="kacmia.614" userId="S::kacmia.614@edu.erzeszow.pl::5052e85b-8a27-4388-a52b-513f232d9aef" providerId="AD" clId="Web-{83B2473B-0A71-5659-6841-23E464F443A6}" dt="2021-02-17T15:30:39.689" v="404"/>
          <ac:spMkLst>
            <pc:docMk/>
            <pc:sldMk cId="3693200125" sldId="257"/>
            <ac:spMk id="5" creationId="{78A17A72-B88B-450E-835A-1C2722503AF2}"/>
          </ac:spMkLst>
        </pc:spChg>
        <pc:spChg chg="add del">
          <ac:chgData name="kacmia.614" userId="S::kacmia.614@edu.erzeszow.pl::5052e85b-8a27-4388-a52b-513f232d9aef" providerId="AD" clId="Web-{83B2473B-0A71-5659-6841-23E464F443A6}" dt="2021-02-17T15:30:39.689" v="404"/>
          <ac:spMkLst>
            <pc:docMk/>
            <pc:sldMk cId="3693200125" sldId="257"/>
            <ac:spMk id="6" creationId="{B1D13D13-FAEE-4BC8-B0D0-9D476834B2C1}"/>
          </ac:spMkLst>
        </pc:spChg>
        <pc:spChg chg="add del">
          <ac:chgData name="kacmia.614" userId="S::kacmia.614@edu.erzeszow.pl::5052e85b-8a27-4388-a52b-513f232d9aef" providerId="AD" clId="Web-{83B2473B-0A71-5659-6841-23E464F443A6}" dt="2021-02-17T15:30:07.921" v="392"/>
          <ac:spMkLst>
            <pc:docMk/>
            <pc:sldMk cId="3693200125" sldId="257"/>
            <ac:spMk id="13" creationId="{5EB8E3BF-F464-4900-8994-851061A9AD60}"/>
          </ac:spMkLst>
        </pc:spChg>
        <pc:picChg chg="add mod ord">
          <ac:chgData name="kacmia.614" userId="S::kacmia.614@edu.erzeszow.pl::5052e85b-8a27-4388-a52b-513f232d9aef" providerId="AD" clId="Web-{83B2473B-0A71-5659-6841-23E464F443A6}" dt="2021-02-17T15:32:54.900" v="432" actId="1076"/>
          <ac:picMkLst>
            <pc:docMk/>
            <pc:sldMk cId="3693200125" sldId="257"/>
            <ac:picMk id="8" creationId="{F69EFEEC-2394-4367-9BAB-B99FCB4C104A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17T15:33:25.667" v="439" actId="1076"/>
          <ac:picMkLst>
            <pc:docMk/>
            <pc:sldMk cId="3693200125" sldId="257"/>
            <ac:picMk id="9" creationId="{DC03FD9A-33FE-41C6-B576-91E650E8DD63}"/>
          </ac:picMkLst>
        </pc:picChg>
        <pc:cxnChg chg="add del">
          <ac:chgData name="kacmia.614" userId="S::kacmia.614@edu.erzeszow.pl::5052e85b-8a27-4388-a52b-513f232d9aef" providerId="AD" clId="Web-{83B2473B-0A71-5659-6841-23E464F443A6}" dt="2021-02-17T15:30:39.689" v="404"/>
          <ac:cxnSpMkLst>
            <pc:docMk/>
            <pc:sldMk cId="3693200125" sldId="257"/>
            <ac:cxnSpMk id="7" creationId="{87ADDECF-37FB-45A1-BAD3-6252E3064A1E}"/>
          </ac:cxnSpMkLst>
        </pc:cxnChg>
        <pc:cxnChg chg="add del">
          <ac:chgData name="kacmia.614" userId="S::kacmia.614@edu.erzeszow.pl::5052e85b-8a27-4388-a52b-513f232d9aef" providerId="AD" clId="Web-{83B2473B-0A71-5659-6841-23E464F443A6}" dt="2021-02-17T15:30:07.921" v="392"/>
          <ac:cxnSpMkLst>
            <pc:docMk/>
            <pc:sldMk cId="3693200125" sldId="257"/>
            <ac:cxnSpMk id="15" creationId="{8E0602D6-3A81-42F8-AE67-1BAAFC967CB0}"/>
          </ac:cxnSpMkLst>
        </pc:cxnChg>
      </pc:sldChg>
      <pc:sldChg chg="addSp modSp new mod modTransition setBg setClrOvrMap">
        <pc:chgData name="kacmia.614" userId="S::kacmia.614@edu.erzeszow.pl::5052e85b-8a27-4388-a52b-513f232d9aef" providerId="AD" clId="Web-{83B2473B-0A71-5659-6841-23E464F443A6}" dt="2021-02-18T08:04:24.018" v="850"/>
        <pc:sldMkLst>
          <pc:docMk/>
          <pc:sldMk cId="723374321" sldId="258"/>
        </pc:sldMkLst>
        <pc:spChg chg="mod">
          <ac:chgData name="kacmia.614" userId="S::kacmia.614@edu.erzeszow.pl::5052e85b-8a27-4388-a52b-513f232d9aef" providerId="AD" clId="Web-{83B2473B-0A71-5659-6841-23E464F443A6}" dt="2021-02-17T15:34:34.890" v="458" actId="20577"/>
          <ac:spMkLst>
            <pc:docMk/>
            <pc:sldMk cId="723374321" sldId="258"/>
            <ac:spMk id="2" creationId="{B01CD771-B6B5-451E-A381-99DB2CA40260}"/>
          </ac:spMkLst>
        </pc:spChg>
        <pc:spChg chg="mod">
          <ac:chgData name="kacmia.614" userId="S::kacmia.614@edu.erzeszow.pl::5052e85b-8a27-4388-a52b-513f232d9aef" providerId="AD" clId="Web-{83B2473B-0A71-5659-6841-23E464F443A6}" dt="2021-02-18T07:48:10.340" v="533" actId="20577"/>
          <ac:spMkLst>
            <pc:docMk/>
            <pc:sldMk cId="723374321" sldId="258"/>
            <ac:spMk id="3" creationId="{9C192B0F-7246-4268-B9EF-A51DDBC447DD}"/>
          </ac:spMkLst>
        </pc:spChg>
        <pc:spChg chg="add">
          <ac:chgData name="kacmia.614" userId="S::kacmia.614@edu.erzeszow.pl::5052e85b-8a27-4388-a52b-513f232d9aef" providerId="AD" clId="Web-{83B2473B-0A71-5659-6841-23E464F443A6}" dt="2021-02-17T15:33:45.075" v="441"/>
          <ac:spMkLst>
            <pc:docMk/>
            <pc:sldMk cId="723374321" sldId="258"/>
            <ac:spMk id="8" creationId="{65604E06-DF9D-4C49-8314-4F0307BD5E2F}"/>
          </ac:spMkLst>
        </pc:spChg>
        <pc:spChg chg="add">
          <ac:chgData name="kacmia.614" userId="S::kacmia.614@edu.erzeszow.pl::5052e85b-8a27-4388-a52b-513f232d9aef" providerId="AD" clId="Web-{83B2473B-0A71-5659-6841-23E464F443A6}" dt="2021-02-17T15:33:45.075" v="441"/>
          <ac:spMkLst>
            <pc:docMk/>
            <pc:sldMk cId="723374321" sldId="258"/>
            <ac:spMk id="10" creationId="{CF166AD8-180F-4585-8444-D6E3F1B037D2}"/>
          </ac:spMkLst>
        </pc:spChg>
        <pc:spChg chg="add">
          <ac:chgData name="kacmia.614" userId="S::kacmia.614@edu.erzeszow.pl::5052e85b-8a27-4388-a52b-513f232d9aef" providerId="AD" clId="Web-{83B2473B-0A71-5659-6841-23E464F443A6}" dt="2021-02-17T15:33:45.075" v="441"/>
          <ac:spMkLst>
            <pc:docMk/>
            <pc:sldMk cId="723374321" sldId="258"/>
            <ac:spMk id="12" creationId="{1419DD48-144F-4836-9C0F-7A3BFC28AA44}"/>
          </ac:spMkLst>
        </pc:spChg>
        <pc:cxnChg chg="add">
          <ac:chgData name="kacmia.614" userId="S::kacmia.614@edu.erzeszow.pl::5052e85b-8a27-4388-a52b-513f232d9aef" providerId="AD" clId="Web-{83B2473B-0A71-5659-6841-23E464F443A6}" dt="2021-02-17T15:33:45.075" v="441"/>
          <ac:cxnSpMkLst>
            <pc:docMk/>
            <pc:sldMk cId="723374321" sldId="258"/>
            <ac:cxnSpMk id="14" creationId="{14379797-D651-47FF-942A-A38CFE97E5A9}"/>
          </ac:cxnSpMkLst>
        </pc:cxnChg>
      </pc:sldChg>
      <pc:sldChg chg="addSp modSp new mod modTransition setBg">
        <pc:chgData name="kacmia.614" userId="S::kacmia.614@edu.erzeszow.pl::5052e85b-8a27-4388-a52b-513f232d9aef" providerId="AD" clId="Web-{83B2473B-0A71-5659-6841-23E464F443A6}" dt="2021-02-18T08:04:29.143" v="851"/>
        <pc:sldMkLst>
          <pc:docMk/>
          <pc:sldMk cId="3814795055" sldId="259"/>
        </pc:sldMkLst>
        <pc:spChg chg="mod">
          <ac:chgData name="kacmia.614" userId="S::kacmia.614@edu.erzeszow.pl::5052e85b-8a27-4388-a52b-513f232d9aef" providerId="AD" clId="Web-{83B2473B-0A71-5659-6841-23E464F443A6}" dt="2021-02-18T08:03:41.642" v="847"/>
          <ac:spMkLst>
            <pc:docMk/>
            <pc:sldMk cId="3814795055" sldId="259"/>
            <ac:spMk id="2" creationId="{59AEB651-86BD-4481-8087-D4C50EF03A08}"/>
          </ac:spMkLst>
        </pc:spChg>
        <pc:spChg chg="mod ord">
          <ac:chgData name="kacmia.614" userId="S::kacmia.614@edu.erzeszow.pl::5052e85b-8a27-4388-a52b-513f232d9aef" providerId="AD" clId="Web-{83B2473B-0A71-5659-6841-23E464F443A6}" dt="2021-02-18T08:03:41.642" v="847"/>
          <ac:spMkLst>
            <pc:docMk/>
            <pc:sldMk cId="3814795055" sldId="259"/>
            <ac:spMk id="3" creationId="{4BDEB8BD-8424-48BE-BC21-3D87D9E7FF73}"/>
          </ac:spMkLst>
        </pc:spChg>
        <pc:spChg chg="add">
          <ac:chgData name="kacmia.614" userId="S::kacmia.614@edu.erzeszow.pl::5052e85b-8a27-4388-a52b-513f232d9aef" providerId="AD" clId="Web-{83B2473B-0A71-5659-6841-23E464F443A6}" dt="2021-02-18T08:03:41.642" v="847"/>
          <ac:spMkLst>
            <pc:docMk/>
            <pc:sldMk cId="3814795055" sldId="259"/>
            <ac:spMk id="10" creationId="{709F2443-DD0F-4A1A-95D9-3D09C9910195}"/>
          </ac:spMkLst>
        </pc:spChg>
        <pc:spChg chg="add">
          <ac:chgData name="kacmia.614" userId="S::kacmia.614@edu.erzeszow.pl::5052e85b-8a27-4388-a52b-513f232d9aef" providerId="AD" clId="Web-{83B2473B-0A71-5659-6841-23E464F443A6}" dt="2021-02-18T08:03:41.642" v="847"/>
          <ac:spMkLst>
            <pc:docMk/>
            <pc:sldMk cId="3814795055" sldId="259"/>
            <ac:spMk id="18" creationId="{0D505DEE-DDD0-497D-BE32-EC510B88E917}"/>
          </ac:spMkLst>
        </pc:spChg>
        <pc:grpChg chg="add">
          <ac:chgData name="kacmia.614" userId="S::kacmia.614@edu.erzeszow.pl::5052e85b-8a27-4388-a52b-513f232d9aef" providerId="AD" clId="Web-{83B2473B-0A71-5659-6841-23E464F443A6}" dt="2021-02-18T08:03:41.642" v="847"/>
          <ac:grpSpMkLst>
            <pc:docMk/>
            <pc:sldMk cId="3814795055" sldId="259"/>
            <ac:grpSpMk id="12" creationId="{E257BDEF-8960-4E5E-9B66-CEEB747D36D3}"/>
          </ac:grpSpMkLst>
        </pc:grpChg>
        <pc:picChg chg="add mod">
          <ac:chgData name="kacmia.614" userId="S::kacmia.614@edu.erzeszow.pl::5052e85b-8a27-4388-a52b-513f232d9aef" providerId="AD" clId="Web-{83B2473B-0A71-5659-6841-23E464F443A6}" dt="2021-02-18T08:03:41.642" v="847"/>
          <ac:picMkLst>
            <pc:docMk/>
            <pc:sldMk cId="3814795055" sldId="259"/>
            <ac:picMk id="4" creationId="{F338E5C0-6C42-4855-83A5-DA0E2B1350E1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18T08:03:41.642" v="847"/>
          <ac:picMkLst>
            <pc:docMk/>
            <pc:sldMk cId="3814795055" sldId="259"/>
            <ac:picMk id="5" creationId="{7A78FC37-19D6-4F06-8CDB-5ECA3FBE5A7D}"/>
          </ac:picMkLst>
        </pc:picChg>
        <pc:cxnChg chg="add">
          <ac:chgData name="kacmia.614" userId="S::kacmia.614@edu.erzeszow.pl::5052e85b-8a27-4388-a52b-513f232d9aef" providerId="AD" clId="Web-{83B2473B-0A71-5659-6841-23E464F443A6}" dt="2021-02-18T08:03:41.642" v="847"/>
          <ac:cxnSpMkLst>
            <pc:docMk/>
            <pc:sldMk cId="3814795055" sldId="259"/>
            <ac:cxnSpMk id="20" creationId="{8FC07C82-4DEC-4196-AD7A-1CF3901488B2}"/>
          </ac:cxnSpMkLst>
        </pc:cxnChg>
      </pc:sldChg>
      <pc:sldChg chg="addSp delSp modSp new mod modTransition setBg setClrOvrMap">
        <pc:chgData name="kacmia.614" userId="S::kacmia.614@edu.erzeszow.pl::5052e85b-8a27-4388-a52b-513f232d9aef" providerId="AD" clId="Web-{83B2473B-0A71-5659-6841-23E464F443A6}" dt="2021-02-21T14:36:00.315" v="1041"/>
        <pc:sldMkLst>
          <pc:docMk/>
          <pc:sldMk cId="537491087" sldId="260"/>
        </pc:sldMkLst>
        <pc:spChg chg="mod">
          <ac:chgData name="kacmia.614" userId="S::kacmia.614@edu.erzeszow.pl::5052e85b-8a27-4388-a52b-513f232d9aef" providerId="AD" clId="Web-{83B2473B-0A71-5659-6841-23E464F443A6}" dt="2021-02-18T17:23:37.190" v="975"/>
          <ac:spMkLst>
            <pc:docMk/>
            <pc:sldMk cId="537491087" sldId="260"/>
            <ac:spMk id="2" creationId="{56492B88-C3C0-4D52-B8B1-4D80FEE9FFEF}"/>
          </ac:spMkLst>
        </pc:spChg>
        <pc:spChg chg="mod">
          <ac:chgData name="kacmia.614" userId="S::kacmia.614@edu.erzeszow.pl::5052e85b-8a27-4388-a52b-513f232d9aef" providerId="AD" clId="Web-{83B2473B-0A71-5659-6841-23E464F443A6}" dt="2021-02-18T17:24:01.504" v="981" actId="14100"/>
          <ac:spMkLst>
            <pc:docMk/>
            <pc:sldMk cId="537491087" sldId="260"/>
            <ac:spMk id="3" creationId="{B890D48A-AD6B-447E-AFFF-4A9744249B43}"/>
          </ac:spMkLst>
        </pc:spChg>
        <pc:spChg chg="add del">
          <ac:chgData name="kacmia.614" userId="S::kacmia.614@edu.erzeszow.pl::5052e85b-8a27-4388-a52b-513f232d9aef" providerId="AD" clId="Web-{83B2473B-0A71-5659-6841-23E464F443A6}" dt="2021-02-18T17:23:37.190" v="975"/>
          <ac:spMkLst>
            <pc:docMk/>
            <pc:sldMk cId="537491087" sldId="260"/>
            <ac:spMk id="8" creationId="{78A17A72-B88B-450E-835A-1C2722503AF2}"/>
          </ac:spMkLst>
        </pc:spChg>
        <pc:spChg chg="add del">
          <ac:chgData name="kacmia.614" userId="S::kacmia.614@edu.erzeszow.pl::5052e85b-8a27-4388-a52b-513f232d9aef" providerId="AD" clId="Web-{83B2473B-0A71-5659-6841-23E464F443A6}" dt="2021-02-18T17:23:37.143" v="974"/>
          <ac:spMkLst>
            <pc:docMk/>
            <pc:sldMk cId="537491087" sldId="260"/>
            <ac:spMk id="15" creationId="{5EB8E3BF-F464-4900-8994-851061A9AD60}"/>
          </ac:spMkLst>
        </pc:spChg>
        <pc:picChg chg="add mod ord">
          <ac:chgData name="kacmia.614" userId="S::kacmia.614@edu.erzeszow.pl::5052e85b-8a27-4388-a52b-513f232d9aef" providerId="AD" clId="Web-{83B2473B-0A71-5659-6841-23E464F443A6}" dt="2021-02-18T17:23:37.190" v="975"/>
          <ac:picMkLst>
            <pc:docMk/>
            <pc:sldMk cId="537491087" sldId="260"/>
            <ac:picMk id="4" creationId="{563137F0-4974-4E05-A15B-9B11B1BDEEDA}"/>
          </ac:picMkLst>
        </pc:picChg>
        <pc:cxnChg chg="add del">
          <ac:chgData name="kacmia.614" userId="S::kacmia.614@edu.erzeszow.pl::5052e85b-8a27-4388-a52b-513f232d9aef" providerId="AD" clId="Web-{83B2473B-0A71-5659-6841-23E464F443A6}" dt="2021-02-18T17:23:37.190" v="975"/>
          <ac:cxnSpMkLst>
            <pc:docMk/>
            <pc:sldMk cId="537491087" sldId="260"/>
            <ac:cxnSpMk id="10" creationId="{87ADDECF-37FB-45A1-BAD3-6252E3064A1E}"/>
          </ac:cxnSpMkLst>
        </pc:cxnChg>
        <pc:cxnChg chg="add del">
          <ac:chgData name="kacmia.614" userId="S::kacmia.614@edu.erzeszow.pl::5052e85b-8a27-4388-a52b-513f232d9aef" providerId="AD" clId="Web-{83B2473B-0A71-5659-6841-23E464F443A6}" dt="2021-02-18T17:23:37.143" v="974"/>
          <ac:cxnSpMkLst>
            <pc:docMk/>
            <pc:sldMk cId="537491087" sldId="260"/>
            <ac:cxnSpMk id="17" creationId="{8E0602D6-3A81-42F8-AE67-1BAAFC967CB0}"/>
          </ac:cxnSpMkLst>
        </pc:cxnChg>
      </pc:sldChg>
      <pc:sldChg chg="addSp delSp modSp new mod modTransition setBg setClrOvrMap">
        <pc:chgData name="kacmia.614" userId="S::kacmia.614@edu.erzeszow.pl::5052e85b-8a27-4388-a52b-513f232d9aef" providerId="AD" clId="Web-{83B2473B-0A71-5659-6841-23E464F443A6}" dt="2021-02-21T14:36:10.300" v="1042"/>
        <pc:sldMkLst>
          <pc:docMk/>
          <pc:sldMk cId="322460439" sldId="261"/>
        </pc:sldMkLst>
        <pc:spChg chg="mod">
          <ac:chgData name="kacmia.614" userId="S::kacmia.614@edu.erzeszow.pl::5052e85b-8a27-4388-a52b-513f232d9aef" providerId="AD" clId="Web-{83B2473B-0A71-5659-6841-23E464F443A6}" dt="2021-02-21T14:31:15.298" v="1016" actId="20577"/>
          <ac:spMkLst>
            <pc:docMk/>
            <pc:sldMk cId="322460439" sldId="261"/>
            <ac:spMk id="2" creationId="{78E20EE2-651E-498D-B840-4AC6D052D883}"/>
          </ac:spMkLst>
        </pc:spChg>
        <pc:spChg chg="del mod">
          <ac:chgData name="kacmia.614" userId="S::kacmia.614@edu.erzeszow.pl::5052e85b-8a27-4388-a52b-513f232d9aef" providerId="AD" clId="Web-{83B2473B-0A71-5659-6841-23E464F443A6}" dt="2021-02-18T17:26:09.904" v="1001"/>
          <ac:spMkLst>
            <pc:docMk/>
            <pc:sldMk cId="322460439" sldId="261"/>
            <ac:spMk id="3" creationId="{0E8C833F-0CA0-4EA9-92BC-D0830E7525B1}"/>
          </ac:spMkLst>
        </pc:spChg>
        <pc:spChg chg="add del mod">
          <ac:chgData name="kacmia.614" userId="S::kacmia.614@edu.erzeszow.pl::5052e85b-8a27-4388-a52b-513f232d9aef" providerId="AD" clId="Web-{83B2473B-0A71-5659-6841-23E464F443A6}" dt="2021-02-21T14:31:21.642" v="1019"/>
          <ac:spMkLst>
            <pc:docMk/>
            <pc:sldMk cId="322460439" sldId="261"/>
            <ac:spMk id="3" creationId="{47A794B5-2E5F-47F8-B718-2B3535378020}"/>
          </ac:spMkLst>
        </pc:spChg>
        <pc:spChg chg="add">
          <ac:chgData name="kacmia.614" userId="S::kacmia.614@edu.erzeszow.pl::5052e85b-8a27-4388-a52b-513f232d9aef" providerId="AD" clId="Web-{83B2473B-0A71-5659-6841-23E464F443A6}" dt="2021-02-18T17:24:32.538" v="983"/>
          <ac:spMkLst>
            <pc:docMk/>
            <pc:sldMk cId="322460439" sldId="261"/>
            <ac:spMk id="8" creationId="{DE7FE386-0AC4-4C92-8682-5974010DA60A}"/>
          </ac:spMkLst>
        </pc:spChg>
        <pc:spChg chg="add">
          <ac:chgData name="kacmia.614" userId="S::kacmia.614@edu.erzeszow.pl::5052e85b-8a27-4388-a52b-513f232d9aef" providerId="AD" clId="Web-{83B2473B-0A71-5659-6841-23E464F443A6}" dt="2021-02-18T17:24:32.538" v="983"/>
          <ac:spMkLst>
            <pc:docMk/>
            <pc:sldMk cId="322460439" sldId="261"/>
            <ac:spMk id="10" creationId="{5E82424F-9EF6-458B-AA0B-38E32B55EEC7}"/>
          </ac:spMkLst>
        </pc:spChg>
        <pc:spChg chg="add">
          <ac:chgData name="kacmia.614" userId="S::kacmia.614@edu.erzeszow.pl::5052e85b-8a27-4388-a52b-513f232d9aef" providerId="AD" clId="Web-{83B2473B-0A71-5659-6841-23E464F443A6}" dt="2021-02-18T17:24:32.538" v="983"/>
          <ac:spMkLst>
            <pc:docMk/>
            <pc:sldMk cId="322460439" sldId="261"/>
            <ac:spMk id="12" creationId="{BE5AC547-57D3-460D-B42C-0504301E883E}"/>
          </ac:spMkLst>
        </pc:spChg>
        <pc:picChg chg="add mod ord">
          <ac:chgData name="kacmia.614" userId="S::kacmia.614@edu.erzeszow.pl::5052e85b-8a27-4388-a52b-513f232d9aef" providerId="AD" clId="Web-{83B2473B-0A71-5659-6841-23E464F443A6}" dt="2021-02-18T17:26:15.685" v="1002" actId="1076"/>
          <ac:picMkLst>
            <pc:docMk/>
            <pc:sldMk cId="322460439" sldId="261"/>
            <ac:picMk id="4" creationId="{BC7A608D-12CE-4163-A144-234FE82BCEB8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21T14:32:52.366" v="1025" actId="1076"/>
          <ac:picMkLst>
            <pc:docMk/>
            <pc:sldMk cId="322460439" sldId="261"/>
            <ac:picMk id="5" creationId="{66B8C55D-4B42-4DAF-8C22-6D0B3618076B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21T14:32:59.632" v="1028" actId="1076"/>
          <ac:picMkLst>
            <pc:docMk/>
            <pc:sldMk cId="322460439" sldId="261"/>
            <ac:picMk id="6" creationId="{76E14010-8CD8-4061-A96B-FC8061F58BC0}"/>
          </ac:picMkLst>
        </pc:picChg>
      </pc:sldChg>
      <pc:sldChg chg="addSp delSp modSp new mod modTransition setBg setClrOvrMap">
        <pc:chgData name="kacmia.614" userId="S::kacmia.614@edu.erzeszow.pl::5052e85b-8a27-4388-a52b-513f232d9aef" providerId="AD" clId="Web-{83B2473B-0A71-5659-6841-23E464F443A6}" dt="2021-02-21T14:36:15.581" v="1043"/>
        <pc:sldMkLst>
          <pc:docMk/>
          <pc:sldMk cId="246771347" sldId="262"/>
        </pc:sldMkLst>
        <pc:spChg chg="mod">
          <ac:chgData name="kacmia.614" userId="S::kacmia.614@edu.erzeszow.pl::5052e85b-8a27-4388-a52b-513f232d9aef" providerId="AD" clId="Web-{83B2473B-0A71-5659-6841-23E464F443A6}" dt="2021-02-21T14:33:53.620" v="1034" actId="20577"/>
          <ac:spMkLst>
            <pc:docMk/>
            <pc:sldMk cId="246771347" sldId="262"/>
            <ac:spMk id="2" creationId="{4E8BB0E8-C24D-45DC-9915-6899A3FB6E24}"/>
          </ac:spMkLst>
        </pc:spChg>
        <pc:spChg chg="del mod">
          <ac:chgData name="kacmia.614" userId="S::kacmia.614@edu.erzeszow.pl::5052e85b-8a27-4388-a52b-513f232d9aef" providerId="AD" clId="Web-{83B2473B-0A71-5659-6841-23E464F443A6}" dt="2021-02-21T14:34:12.683" v="1035"/>
          <ac:spMkLst>
            <pc:docMk/>
            <pc:sldMk cId="246771347" sldId="262"/>
            <ac:spMk id="3" creationId="{93C99842-63BC-46C6-82EE-1A1CDC302784}"/>
          </ac:spMkLst>
        </pc:spChg>
        <pc:spChg chg="add">
          <ac:chgData name="kacmia.614" userId="S::kacmia.614@edu.erzeszow.pl::5052e85b-8a27-4388-a52b-513f232d9aef" providerId="AD" clId="Web-{83B2473B-0A71-5659-6841-23E464F443A6}" dt="2021-02-21T14:30:53.406" v="1014"/>
          <ac:spMkLst>
            <pc:docMk/>
            <pc:sldMk cId="246771347" sldId="262"/>
            <ac:spMk id="8" creationId="{DE7FE386-0AC4-4C92-8682-5974010DA60A}"/>
          </ac:spMkLst>
        </pc:spChg>
        <pc:spChg chg="add">
          <ac:chgData name="kacmia.614" userId="S::kacmia.614@edu.erzeszow.pl::5052e85b-8a27-4388-a52b-513f232d9aef" providerId="AD" clId="Web-{83B2473B-0A71-5659-6841-23E464F443A6}" dt="2021-02-21T14:30:53.406" v="1014"/>
          <ac:spMkLst>
            <pc:docMk/>
            <pc:sldMk cId="246771347" sldId="262"/>
            <ac:spMk id="10" creationId="{5E82424F-9EF6-458B-AA0B-38E32B55EEC7}"/>
          </ac:spMkLst>
        </pc:spChg>
        <pc:spChg chg="add">
          <ac:chgData name="kacmia.614" userId="S::kacmia.614@edu.erzeszow.pl::5052e85b-8a27-4388-a52b-513f232d9aef" providerId="AD" clId="Web-{83B2473B-0A71-5659-6841-23E464F443A6}" dt="2021-02-21T14:30:53.406" v="1014"/>
          <ac:spMkLst>
            <pc:docMk/>
            <pc:sldMk cId="246771347" sldId="262"/>
            <ac:spMk id="12" creationId="{BE5AC547-57D3-460D-B42C-0504301E883E}"/>
          </ac:spMkLst>
        </pc:spChg>
        <pc:picChg chg="add mod ord">
          <ac:chgData name="kacmia.614" userId="S::kacmia.614@edu.erzeszow.pl::5052e85b-8a27-4388-a52b-513f232d9aef" providerId="AD" clId="Web-{83B2473B-0A71-5659-6841-23E464F443A6}" dt="2021-02-21T14:34:31.903" v="1036" actId="1076"/>
          <ac:picMkLst>
            <pc:docMk/>
            <pc:sldMk cId="246771347" sldId="262"/>
            <ac:picMk id="4" creationId="{A2D29D9F-FF7A-4A8D-9106-6506143A3994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21T14:35:26.703" v="1040" actId="1076"/>
          <ac:picMkLst>
            <pc:docMk/>
            <pc:sldMk cId="246771347" sldId="262"/>
            <ac:picMk id="5" creationId="{141FBAB9-0C84-4D5E-A5F2-2BB0C04A4C7B}"/>
          </ac:picMkLst>
        </pc:picChg>
        <pc:picChg chg="add mod">
          <ac:chgData name="kacmia.614" userId="S::kacmia.614@edu.erzeszow.pl::5052e85b-8a27-4388-a52b-513f232d9aef" providerId="AD" clId="Web-{83B2473B-0A71-5659-6841-23E464F443A6}" dt="2021-02-21T14:35:22.703" v="1039" actId="1076"/>
          <ac:picMkLst>
            <pc:docMk/>
            <pc:sldMk cId="246771347" sldId="262"/>
            <ac:picMk id="6" creationId="{48A5A32C-FF25-40D2-A444-5A3AEE10FAE5}"/>
          </ac:picMkLst>
        </pc:picChg>
      </pc:sldChg>
      <pc:sldChg chg="modSp new">
        <pc:chgData name="kacmia.614" userId="S::kacmia.614@edu.erzeszow.pl::5052e85b-8a27-4388-a52b-513f232d9aef" providerId="AD" clId="Web-{83B2473B-0A71-5659-6841-23E464F443A6}" dt="2021-02-21T15:06:17.163" v="1236" actId="20577"/>
        <pc:sldMkLst>
          <pc:docMk/>
          <pc:sldMk cId="3932402225" sldId="263"/>
        </pc:sldMkLst>
        <pc:spChg chg="mod">
          <ac:chgData name="kacmia.614" userId="S::kacmia.614@edu.erzeszow.pl::5052e85b-8a27-4388-a52b-513f232d9aef" providerId="AD" clId="Web-{83B2473B-0A71-5659-6841-23E464F443A6}" dt="2021-02-21T14:41:31.006" v="1054" actId="20577"/>
          <ac:spMkLst>
            <pc:docMk/>
            <pc:sldMk cId="3932402225" sldId="263"/>
            <ac:spMk id="2" creationId="{93EFFE80-4C7F-4786-B680-B5E2B0D9EA7D}"/>
          </ac:spMkLst>
        </pc:spChg>
        <pc:spChg chg="mod">
          <ac:chgData name="kacmia.614" userId="S::kacmia.614@edu.erzeszow.pl::5052e85b-8a27-4388-a52b-513f232d9aef" providerId="AD" clId="Web-{83B2473B-0A71-5659-6841-23E464F443A6}" dt="2021-02-21T15:06:17.163" v="1236" actId="20577"/>
          <ac:spMkLst>
            <pc:docMk/>
            <pc:sldMk cId="3932402225" sldId="263"/>
            <ac:spMk id="3" creationId="{779E6D88-2A4D-4927-9DFA-93A59F8BDB6D}"/>
          </ac:spMkLst>
        </pc:spChg>
      </pc:sldChg>
    </pc:docChg>
  </pc:docChgLst>
  <pc:docChgLst>
    <pc:chgData name="kacmia.614" userId="S::kacmia.614@edu.erzeszow.pl::5052e85b-8a27-4388-a52b-513f232d9aef" providerId="AD" clId="Web-{F880E72F-D13E-4BA3-8BDC-3FB5FEDE95C2}"/>
    <pc:docChg chg="modSld">
      <pc:chgData name="kacmia.614" userId="S::kacmia.614@edu.erzeszow.pl::5052e85b-8a27-4388-a52b-513f232d9aef" providerId="AD" clId="Web-{F880E72F-D13E-4BA3-8BDC-3FB5FEDE95C2}" dt="2021-02-24T21:13:35.900" v="2"/>
      <pc:docMkLst>
        <pc:docMk/>
      </pc:docMkLst>
      <pc:sldChg chg="modSp">
        <pc:chgData name="kacmia.614" userId="S::kacmia.614@edu.erzeszow.pl::5052e85b-8a27-4388-a52b-513f232d9aef" providerId="AD" clId="Web-{F880E72F-D13E-4BA3-8BDC-3FB5FEDE95C2}" dt="2021-02-24T21:13:22.525" v="1" actId="20577"/>
        <pc:sldMkLst>
          <pc:docMk/>
          <pc:sldMk cId="246771347" sldId="262"/>
        </pc:sldMkLst>
        <pc:spChg chg="mod">
          <ac:chgData name="kacmia.614" userId="S::kacmia.614@edu.erzeszow.pl::5052e85b-8a27-4388-a52b-513f232d9aef" providerId="AD" clId="Web-{F880E72F-D13E-4BA3-8BDC-3FB5FEDE95C2}" dt="2021-02-24T21:13:22.525" v="1" actId="20577"/>
          <ac:spMkLst>
            <pc:docMk/>
            <pc:sldMk cId="246771347" sldId="262"/>
            <ac:spMk id="3" creationId="{675ACA33-C072-4A9D-BB26-2D0BBDDA9C8F}"/>
          </ac:spMkLst>
        </pc:spChg>
      </pc:sldChg>
      <pc:sldChg chg="modTransition">
        <pc:chgData name="kacmia.614" userId="S::kacmia.614@edu.erzeszow.pl::5052e85b-8a27-4388-a52b-513f232d9aef" providerId="AD" clId="Web-{F880E72F-D13E-4BA3-8BDC-3FB5FEDE95C2}" dt="2021-02-24T21:13:35.900" v="2"/>
        <pc:sldMkLst>
          <pc:docMk/>
          <pc:sldMk cId="1550725871" sldId="264"/>
        </pc:sldMkLst>
      </pc:sldChg>
    </pc:docChg>
  </pc:docChgLst>
  <pc:docChgLst>
    <pc:chgData name="kacmia.614" userId="S::kacmia.614@edu.erzeszow.pl::5052e85b-8a27-4388-a52b-513f232d9aef" providerId="AD" clId="Web-{0F86C69C-ADD7-5A91-9832-332A42FFB4BC}"/>
    <pc:docChg chg="addSld modSld">
      <pc:chgData name="kacmia.614" userId="S::kacmia.614@edu.erzeszow.pl::5052e85b-8a27-4388-a52b-513f232d9aef" providerId="AD" clId="Web-{0F86C69C-ADD7-5A91-9832-332A42FFB4BC}" dt="2021-02-24T13:33:04.964" v="753"/>
      <pc:docMkLst>
        <pc:docMk/>
      </pc:docMkLst>
      <pc:sldChg chg="addSp delSp modSp mod setClrOvrMap">
        <pc:chgData name="kacmia.614" userId="S::kacmia.614@edu.erzeszow.pl::5052e85b-8a27-4388-a52b-513f232d9aef" providerId="AD" clId="Web-{0F86C69C-ADD7-5A91-9832-332A42FFB4BC}" dt="2021-02-24T12:57:08.363" v="422" actId="20577"/>
        <pc:sldMkLst>
          <pc:docMk/>
          <pc:sldMk cId="322460439" sldId="261"/>
        </pc:sldMkLst>
        <pc:spChg chg="mod">
          <ac:chgData name="kacmia.614" userId="S::kacmia.614@edu.erzeszow.pl::5052e85b-8a27-4388-a52b-513f232d9aef" providerId="AD" clId="Web-{0F86C69C-ADD7-5A91-9832-332A42FFB4BC}" dt="2021-02-24T12:54:46.518" v="383"/>
          <ac:spMkLst>
            <pc:docMk/>
            <pc:sldMk cId="322460439" sldId="261"/>
            <ac:spMk id="2" creationId="{78E20EE2-651E-498D-B840-4AC6D052D883}"/>
          </ac:spMkLst>
        </pc:spChg>
        <pc:spChg chg="add del mod">
          <ac:chgData name="kacmia.614" userId="S::kacmia.614@edu.erzeszow.pl::5052e85b-8a27-4388-a52b-513f232d9aef" providerId="AD" clId="Web-{0F86C69C-ADD7-5A91-9832-332A42FFB4BC}" dt="2021-02-24T12:57:08.363" v="422" actId="20577"/>
          <ac:spMkLst>
            <pc:docMk/>
            <pc:sldMk cId="322460439" sldId="261"/>
            <ac:spMk id="3" creationId="{005395E1-6B85-43F0-9B33-7F2A872F22A5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4:46.518" v="383"/>
          <ac:spMkLst>
            <pc:docMk/>
            <pc:sldMk cId="322460439" sldId="261"/>
            <ac:spMk id="8" creationId="{DE7FE386-0AC4-4C92-8682-5974010DA60A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4:46.518" v="383"/>
          <ac:spMkLst>
            <pc:docMk/>
            <pc:sldMk cId="322460439" sldId="261"/>
            <ac:spMk id="10" creationId="{5E82424F-9EF6-458B-AA0B-38E32B55EEC7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4:46.518" v="383"/>
          <ac:spMkLst>
            <pc:docMk/>
            <pc:sldMk cId="322460439" sldId="261"/>
            <ac:spMk id="12" creationId="{BE5AC547-57D3-460D-B42C-0504301E883E}"/>
          </ac:spMkLst>
        </pc:spChg>
        <pc:spChg chg="add">
          <ac:chgData name="kacmia.614" userId="S::kacmia.614@edu.erzeszow.pl::5052e85b-8a27-4388-a52b-513f232d9aef" providerId="AD" clId="Web-{0F86C69C-ADD7-5A91-9832-332A42FFB4BC}" dt="2021-02-24T12:54:46.518" v="383"/>
          <ac:spMkLst>
            <pc:docMk/>
            <pc:sldMk cId="322460439" sldId="261"/>
            <ac:spMk id="17" creationId="{A0FD21B8-15CD-4E95-815B-28757D24E45F}"/>
          </ac:spMkLst>
        </pc:spChg>
        <pc:grpChg chg="add">
          <ac:chgData name="kacmia.614" userId="S::kacmia.614@edu.erzeszow.pl::5052e85b-8a27-4388-a52b-513f232d9aef" providerId="AD" clId="Web-{0F86C69C-ADD7-5A91-9832-332A42FFB4BC}" dt="2021-02-24T12:54:46.518" v="383"/>
          <ac:grpSpMkLst>
            <pc:docMk/>
            <pc:sldMk cId="322460439" sldId="261"/>
            <ac:grpSpMk id="19" creationId="{D3AD5231-3431-47B0-BD59-2155B4FA3878}"/>
          </ac:grpSpMkLst>
        </pc:grpChg>
        <pc:picChg chg="mod ord">
          <ac:chgData name="kacmia.614" userId="S::kacmia.614@edu.erzeszow.pl::5052e85b-8a27-4388-a52b-513f232d9aef" providerId="AD" clId="Web-{0F86C69C-ADD7-5A91-9832-332A42FFB4BC}" dt="2021-02-24T12:54:46.518" v="383"/>
          <ac:picMkLst>
            <pc:docMk/>
            <pc:sldMk cId="322460439" sldId="261"/>
            <ac:picMk id="4" creationId="{BC7A608D-12CE-4163-A144-234FE82BCEB8}"/>
          </ac:picMkLst>
        </pc:picChg>
        <pc:picChg chg="mod">
          <ac:chgData name="kacmia.614" userId="S::kacmia.614@edu.erzeszow.pl::5052e85b-8a27-4388-a52b-513f232d9aef" providerId="AD" clId="Web-{0F86C69C-ADD7-5A91-9832-332A42FFB4BC}" dt="2021-02-24T12:54:46.518" v="383"/>
          <ac:picMkLst>
            <pc:docMk/>
            <pc:sldMk cId="322460439" sldId="261"/>
            <ac:picMk id="5" creationId="{66B8C55D-4B42-4DAF-8C22-6D0B3618076B}"/>
          </ac:picMkLst>
        </pc:picChg>
        <pc:picChg chg="del">
          <ac:chgData name="kacmia.614" userId="S::kacmia.614@edu.erzeszow.pl::5052e85b-8a27-4388-a52b-513f232d9aef" providerId="AD" clId="Web-{0F86C69C-ADD7-5A91-9832-332A42FFB4BC}" dt="2021-02-24T12:51:02.235" v="282"/>
          <ac:picMkLst>
            <pc:docMk/>
            <pc:sldMk cId="322460439" sldId="261"/>
            <ac:picMk id="6" creationId="{76E14010-8CD8-4061-A96B-FC8061F58BC0}"/>
          </ac:picMkLst>
        </pc:picChg>
        <pc:picChg chg="add del mod">
          <ac:chgData name="kacmia.614" userId="S::kacmia.614@edu.erzeszow.pl::5052e85b-8a27-4388-a52b-513f232d9aef" providerId="AD" clId="Web-{0F86C69C-ADD7-5A91-9832-332A42FFB4BC}" dt="2021-02-24T12:51:27" v="289"/>
          <ac:picMkLst>
            <pc:docMk/>
            <pc:sldMk cId="322460439" sldId="261"/>
            <ac:picMk id="7" creationId="{02EF5237-D225-4A6A-A3DF-BBE2A75C0307}"/>
          </ac:picMkLst>
        </pc:picChg>
        <pc:cxnChg chg="add">
          <ac:chgData name="kacmia.614" userId="S::kacmia.614@edu.erzeszow.pl::5052e85b-8a27-4388-a52b-513f232d9aef" providerId="AD" clId="Web-{0F86C69C-ADD7-5A91-9832-332A42FFB4BC}" dt="2021-02-24T12:54:46.518" v="383"/>
          <ac:cxnSpMkLst>
            <pc:docMk/>
            <pc:sldMk cId="322460439" sldId="261"/>
            <ac:cxnSpMk id="27" creationId="{70428BAA-6E0C-4E00-B5CE-ECEFC59BA7F7}"/>
          </ac:cxnSpMkLst>
        </pc:cxnChg>
      </pc:sldChg>
      <pc:sldChg chg="addSp delSp modSp mod setClrOvrMap">
        <pc:chgData name="kacmia.614" userId="S::kacmia.614@edu.erzeszow.pl::5052e85b-8a27-4388-a52b-513f232d9aef" providerId="AD" clId="Web-{0F86C69C-ADD7-5A91-9832-332A42FFB4BC}" dt="2021-02-24T12:56:59.863" v="420"/>
        <pc:sldMkLst>
          <pc:docMk/>
          <pc:sldMk cId="246771347" sldId="262"/>
        </pc:sldMkLst>
        <pc:spChg chg="mod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2" creationId="{4E8BB0E8-C24D-45DC-9915-6899A3FB6E24}"/>
          </ac:spMkLst>
        </pc:spChg>
        <pc:spChg chg="add mod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3" creationId="{675ACA33-C072-4A9D-BB26-2D0BBDDA9C8F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8" creationId="{DE7FE386-0AC4-4C92-8682-5974010DA60A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10" creationId="{5E82424F-9EF6-458B-AA0B-38E32B55EEC7}"/>
          </ac:spMkLst>
        </pc:spChg>
        <pc:spChg chg="del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12" creationId="{BE5AC547-57D3-460D-B42C-0504301E883E}"/>
          </ac:spMkLst>
        </pc:spChg>
        <pc:spChg chg="add">
          <ac:chgData name="kacmia.614" userId="S::kacmia.614@edu.erzeszow.pl::5052e85b-8a27-4388-a52b-513f232d9aef" providerId="AD" clId="Web-{0F86C69C-ADD7-5A91-9832-332A42FFB4BC}" dt="2021-02-24T12:56:59.863" v="420"/>
          <ac:spMkLst>
            <pc:docMk/>
            <pc:sldMk cId="246771347" sldId="262"/>
            <ac:spMk id="17" creationId="{B563BBAB-D99F-4387-92E0-31CEE4A773A9}"/>
          </ac:spMkLst>
        </pc:spChg>
        <pc:grpChg chg="add">
          <ac:chgData name="kacmia.614" userId="S::kacmia.614@edu.erzeszow.pl::5052e85b-8a27-4388-a52b-513f232d9aef" providerId="AD" clId="Web-{0F86C69C-ADD7-5A91-9832-332A42FFB4BC}" dt="2021-02-24T12:56:59.863" v="420"/>
          <ac:grpSpMkLst>
            <pc:docMk/>
            <pc:sldMk cId="246771347" sldId="262"/>
            <ac:grpSpMk id="19" creationId="{A28347C9-1BAC-4DB4-979F-9961974D79F2}"/>
          </ac:grpSpMkLst>
        </pc:grpChg>
        <pc:picChg chg="mod ord">
          <ac:chgData name="kacmia.614" userId="S::kacmia.614@edu.erzeszow.pl::5052e85b-8a27-4388-a52b-513f232d9aef" providerId="AD" clId="Web-{0F86C69C-ADD7-5A91-9832-332A42FFB4BC}" dt="2021-02-24T12:56:59.863" v="420"/>
          <ac:picMkLst>
            <pc:docMk/>
            <pc:sldMk cId="246771347" sldId="262"/>
            <ac:picMk id="4" creationId="{A2D29D9F-FF7A-4A8D-9106-6506143A3994}"/>
          </ac:picMkLst>
        </pc:picChg>
        <pc:picChg chg="mod ord">
          <ac:chgData name="kacmia.614" userId="S::kacmia.614@edu.erzeszow.pl::5052e85b-8a27-4388-a52b-513f232d9aef" providerId="AD" clId="Web-{0F86C69C-ADD7-5A91-9832-332A42FFB4BC}" dt="2021-02-24T12:56:59.863" v="420"/>
          <ac:picMkLst>
            <pc:docMk/>
            <pc:sldMk cId="246771347" sldId="262"/>
            <ac:picMk id="5" creationId="{141FBAB9-0C84-4D5E-A5F2-2BB0C04A4C7B}"/>
          </ac:picMkLst>
        </pc:picChg>
        <pc:picChg chg="del">
          <ac:chgData name="kacmia.614" userId="S::kacmia.614@edu.erzeszow.pl::5052e85b-8a27-4388-a52b-513f232d9aef" providerId="AD" clId="Web-{0F86C69C-ADD7-5A91-9832-332A42FFB4BC}" dt="2021-02-24T12:55:44.581" v="384"/>
          <ac:picMkLst>
            <pc:docMk/>
            <pc:sldMk cId="246771347" sldId="262"/>
            <ac:picMk id="6" creationId="{48A5A32C-FF25-40D2-A444-5A3AEE10FAE5}"/>
          </ac:picMkLst>
        </pc:picChg>
        <pc:cxnChg chg="add">
          <ac:chgData name="kacmia.614" userId="S::kacmia.614@edu.erzeszow.pl::5052e85b-8a27-4388-a52b-513f232d9aef" providerId="AD" clId="Web-{0F86C69C-ADD7-5A91-9832-332A42FFB4BC}" dt="2021-02-24T12:56:59.863" v="420"/>
          <ac:cxnSpMkLst>
            <pc:docMk/>
            <pc:sldMk cId="246771347" sldId="262"/>
            <ac:cxnSpMk id="27" creationId="{0D11F6E6-91B8-40B6-9C25-EF9C2D0EA0D2}"/>
          </ac:cxnSpMkLst>
        </pc:cxnChg>
      </pc:sldChg>
      <pc:sldChg chg="modSp modTransition">
        <pc:chgData name="kacmia.614" userId="S::kacmia.614@edu.erzeszow.pl::5052e85b-8a27-4388-a52b-513f232d9aef" providerId="AD" clId="Web-{0F86C69C-ADD7-5A91-9832-332A42FFB4BC}" dt="2021-02-24T12:47:40.518" v="281"/>
        <pc:sldMkLst>
          <pc:docMk/>
          <pc:sldMk cId="3932402225" sldId="263"/>
        </pc:sldMkLst>
        <pc:spChg chg="mod">
          <ac:chgData name="kacmia.614" userId="S::kacmia.614@edu.erzeszow.pl::5052e85b-8a27-4388-a52b-513f232d9aef" providerId="AD" clId="Web-{0F86C69C-ADD7-5A91-9832-332A42FFB4BC}" dt="2021-02-24T12:47:29.089" v="280" actId="20577"/>
          <ac:spMkLst>
            <pc:docMk/>
            <pc:sldMk cId="3932402225" sldId="263"/>
            <ac:spMk id="3" creationId="{779E6D88-2A4D-4927-9DFA-93A59F8BDB6D}"/>
          </ac:spMkLst>
        </pc:spChg>
      </pc:sldChg>
      <pc:sldChg chg="addSp delSp modSp new mod setBg setClrOvrMap">
        <pc:chgData name="kacmia.614" userId="S::kacmia.614@edu.erzeszow.pl::5052e85b-8a27-4388-a52b-513f232d9aef" providerId="AD" clId="Web-{0F86C69C-ADD7-5A91-9832-332A42FFB4BC}" dt="2021-02-24T13:14:53.859" v="467"/>
        <pc:sldMkLst>
          <pc:docMk/>
          <pc:sldMk cId="1550725871" sldId="264"/>
        </pc:sldMkLst>
        <pc:spChg chg="mod">
          <ac:chgData name="kacmia.614" userId="S::kacmia.614@edu.erzeszow.pl::5052e85b-8a27-4388-a52b-513f232d9aef" providerId="AD" clId="Web-{0F86C69C-ADD7-5A91-9832-332A42FFB4BC}" dt="2021-02-24T13:14:53.859" v="467"/>
          <ac:spMkLst>
            <pc:docMk/>
            <pc:sldMk cId="1550725871" sldId="264"/>
            <ac:spMk id="2" creationId="{301A49C9-B428-4687-B623-227428047FD9}"/>
          </ac:spMkLst>
        </pc:spChg>
        <pc:spChg chg="del mod">
          <ac:chgData name="kacmia.614" userId="S::kacmia.614@edu.erzeszow.pl::5052e85b-8a27-4388-a52b-513f232d9aef" providerId="AD" clId="Web-{0F86C69C-ADD7-5A91-9832-332A42FFB4BC}" dt="2021-02-24T13:06:31.541" v="461"/>
          <ac:spMkLst>
            <pc:docMk/>
            <pc:sldMk cId="1550725871" sldId="264"/>
            <ac:spMk id="3" creationId="{55BCC2C3-200E-497C-9F4D-75DB21EFD15F}"/>
          </ac:spMkLst>
        </pc:spChg>
        <pc:spChg chg="add mod">
          <ac:chgData name="kacmia.614" userId="S::kacmia.614@edu.erzeszow.pl::5052e85b-8a27-4388-a52b-513f232d9aef" providerId="AD" clId="Web-{0F86C69C-ADD7-5A91-9832-332A42FFB4BC}" dt="2021-02-24T13:14:53.859" v="467"/>
          <ac:spMkLst>
            <pc:docMk/>
            <pc:sldMk cId="1550725871" sldId="264"/>
            <ac:spMk id="5" creationId="{B67B3598-5AB9-44A9-8257-EBD811D97A45}"/>
          </ac:spMkLst>
        </pc:spChg>
        <pc:spChg chg="add del">
          <ac:chgData name="kacmia.614" userId="S::kacmia.614@edu.erzeszow.pl::5052e85b-8a27-4388-a52b-513f232d9aef" providerId="AD" clId="Web-{0F86C69C-ADD7-5A91-9832-332A42FFB4BC}" dt="2021-02-24T13:06:36.557" v="463"/>
          <ac:spMkLst>
            <pc:docMk/>
            <pc:sldMk cId="1550725871" sldId="264"/>
            <ac:spMk id="6" creationId="{6FD7C645-982E-4657-89F0-DEEEF212A186}"/>
          </ac:spMkLst>
        </pc:spChg>
        <pc:spChg chg="add">
          <ac:chgData name="kacmia.614" userId="S::kacmia.614@edu.erzeszow.pl::5052e85b-8a27-4388-a52b-513f232d9aef" providerId="AD" clId="Web-{0F86C69C-ADD7-5A91-9832-332A42FFB4BC}" dt="2021-02-24T13:14:53.859" v="467"/>
          <ac:spMkLst>
            <pc:docMk/>
            <pc:sldMk cId="1550725871" sldId="264"/>
            <ac:spMk id="10" creationId="{E60B8D04-7886-495E-8603-ED50935EA726}"/>
          </ac:spMkLst>
        </pc:spChg>
        <pc:spChg chg="add">
          <ac:chgData name="kacmia.614" userId="S::kacmia.614@edu.erzeszow.pl::5052e85b-8a27-4388-a52b-513f232d9aef" providerId="AD" clId="Web-{0F86C69C-ADD7-5A91-9832-332A42FFB4BC}" dt="2021-02-24T13:14:53.859" v="467"/>
          <ac:spMkLst>
            <pc:docMk/>
            <pc:sldMk cId="1550725871" sldId="264"/>
            <ac:spMk id="12" creationId="{90B0DBFB-5FF6-42C2-B70F-42562653D0E2}"/>
          </ac:spMkLst>
        </pc:spChg>
        <pc:cxnChg chg="add">
          <ac:chgData name="kacmia.614" userId="S::kacmia.614@edu.erzeszow.pl::5052e85b-8a27-4388-a52b-513f232d9aef" providerId="AD" clId="Web-{0F86C69C-ADD7-5A91-9832-332A42FFB4BC}" dt="2021-02-24T13:14:53.859" v="467"/>
          <ac:cxnSpMkLst>
            <pc:docMk/>
            <pc:sldMk cId="1550725871" sldId="264"/>
            <ac:cxnSpMk id="14" creationId="{9EEBD239-4698-4CD7-8B33-54FB055A01E1}"/>
          </ac:cxnSpMkLst>
        </pc:cxnChg>
        <pc:cxnChg chg="add">
          <ac:chgData name="kacmia.614" userId="S::kacmia.614@edu.erzeszow.pl::5052e85b-8a27-4388-a52b-513f232d9aef" providerId="AD" clId="Web-{0F86C69C-ADD7-5A91-9832-332A42FFB4BC}" dt="2021-02-24T13:14:53.859" v="467"/>
          <ac:cxnSpMkLst>
            <pc:docMk/>
            <pc:sldMk cId="1550725871" sldId="264"/>
            <ac:cxnSpMk id="16" creationId="{779BDDAC-D9CD-4654-A166-CF321C0CEDCA}"/>
          </ac:cxnSpMkLst>
        </pc:cxnChg>
      </pc:sldChg>
      <pc:sldChg chg="addSp modSp new mod modTransition setBg">
        <pc:chgData name="kacmia.614" userId="S::kacmia.614@edu.erzeszow.pl::5052e85b-8a27-4388-a52b-513f232d9aef" providerId="AD" clId="Web-{0F86C69C-ADD7-5A91-9832-332A42FFB4BC}" dt="2021-02-24T13:29:14.586" v="694" actId="20577"/>
        <pc:sldMkLst>
          <pc:docMk/>
          <pc:sldMk cId="1040517770" sldId="265"/>
        </pc:sldMkLst>
        <pc:spChg chg="mod">
          <ac:chgData name="kacmia.614" userId="S::kacmia.614@edu.erzeszow.pl::5052e85b-8a27-4388-a52b-513f232d9aef" providerId="AD" clId="Web-{0F86C69C-ADD7-5A91-9832-332A42FFB4BC}" dt="2021-02-24T13:15:39.344" v="477" actId="20577"/>
          <ac:spMkLst>
            <pc:docMk/>
            <pc:sldMk cId="1040517770" sldId="265"/>
            <ac:spMk id="2" creationId="{F2A55FC6-B7FE-46E5-83C1-75E6FE4443D0}"/>
          </ac:spMkLst>
        </pc:spChg>
        <pc:spChg chg="mod">
          <ac:chgData name="kacmia.614" userId="S::kacmia.614@edu.erzeszow.pl::5052e85b-8a27-4388-a52b-513f232d9aef" providerId="AD" clId="Web-{0F86C69C-ADD7-5A91-9832-332A42FFB4BC}" dt="2021-02-24T13:29:14.586" v="694" actId="20577"/>
          <ac:spMkLst>
            <pc:docMk/>
            <pc:sldMk cId="1040517770" sldId="265"/>
            <ac:spMk id="3" creationId="{EC346C6D-7D9F-4704-B325-F9DD923D91C1}"/>
          </ac:spMkLst>
        </pc:spChg>
        <pc:spChg chg="add">
          <ac:chgData name="kacmia.614" userId="S::kacmia.614@edu.erzeszow.pl::5052e85b-8a27-4388-a52b-513f232d9aef" providerId="AD" clId="Web-{0F86C69C-ADD7-5A91-9832-332A42FFB4BC}" dt="2021-02-24T13:15:22.078" v="469"/>
          <ac:spMkLst>
            <pc:docMk/>
            <pc:sldMk cId="1040517770" sldId="265"/>
            <ac:spMk id="8" creationId="{30051050-B89E-49D3-826B-6A1EAC70AD24}"/>
          </ac:spMkLst>
        </pc:spChg>
        <pc:picChg chg="add">
          <ac:chgData name="kacmia.614" userId="S::kacmia.614@edu.erzeszow.pl::5052e85b-8a27-4388-a52b-513f232d9aef" providerId="AD" clId="Web-{0F86C69C-ADD7-5A91-9832-332A42FFB4BC}" dt="2021-02-24T13:15:22.078" v="469"/>
          <ac:picMkLst>
            <pc:docMk/>
            <pc:sldMk cId="1040517770" sldId="265"/>
            <ac:picMk id="10" creationId="{133AF6E3-B8BA-445C-9EFB-E970BA4A096C}"/>
          </ac:picMkLst>
        </pc:picChg>
        <pc:picChg chg="add">
          <ac:chgData name="kacmia.614" userId="S::kacmia.614@edu.erzeszow.pl::5052e85b-8a27-4388-a52b-513f232d9aef" providerId="AD" clId="Web-{0F86C69C-ADD7-5A91-9832-332A42FFB4BC}" dt="2021-02-24T13:15:22.078" v="469"/>
          <ac:picMkLst>
            <pc:docMk/>
            <pc:sldMk cId="1040517770" sldId="265"/>
            <ac:picMk id="12" creationId="{7664F659-1366-4A2A-BD0B-AB97FFD1AB1D}"/>
          </ac:picMkLst>
        </pc:picChg>
      </pc:sldChg>
      <pc:sldChg chg="addSp modSp new mod modTransition setBg">
        <pc:chgData name="kacmia.614" userId="S::kacmia.614@edu.erzeszow.pl::5052e85b-8a27-4388-a52b-513f232d9aef" providerId="AD" clId="Web-{0F86C69C-ADD7-5A91-9832-332A42FFB4BC}" dt="2021-02-24T13:33:04.964" v="753"/>
        <pc:sldMkLst>
          <pc:docMk/>
          <pc:sldMk cId="1800387017" sldId="266"/>
        </pc:sldMkLst>
        <pc:spChg chg="mo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2" creationId="{23B53D92-2F6E-4413-8A45-E4BA7EA9068C}"/>
          </ac:spMkLst>
        </pc:spChg>
        <pc:spChg chg="mo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3" creationId="{67C36070-377A-452F-9838-B785FBE6D68D}"/>
          </ac:spMkLst>
        </pc:spChg>
        <pc:spChg chg="ad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8" creationId="{C44B17FE-2E14-47B6-B5A8-4363DE76952D}"/>
          </ac:spMkLst>
        </pc:spChg>
        <pc:spChg chg="ad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10" creationId="{14E53280-E6EB-47D2-B0BB-78B772DC4B90}"/>
          </ac:spMkLst>
        </pc:spChg>
        <pc:spChg chg="ad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12" creationId="{E44C4738-31FA-4AA4-9D3A-9B0F0B1F5FBC}"/>
          </ac:spMkLst>
        </pc:spChg>
        <pc:spChg chg="add">
          <ac:chgData name="kacmia.614" userId="S::kacmia.614@edu.erzeszow.pl::5052e85b-8a27-4388-a52b-513f232d9aef" providerId="AD" clId="Web-{0F86C69C-ADD7-5A91-9832-332A42FFB4BC}" dt="2021-02-24T13:32:59.495" v="752"/>
          <ac:spMkLst>
            <pc:docMk/>
            <pc:sldMk cId="1800387017" sldId="266"/>
            <ac:spMk id="14" creationId="{809F3F69-CB9E-4C14-8F9B-7565980C8770}"/>
          </ac:spMkLst>
        </pc:spChg>
      </pc:sldChg>
    </pc:docChg>
  </pc:docChgLst>
  <pc:docChgLst>
    <pc:chgData name="kacmia.614" userId="S::kacmia.614@edu.erzeszow.pl::5052e85b-8a27-4388-a52b-513f232d9aef" providerId="AD" clId="Web-{EF2D340A-0827-43DF-B705-78042732919C}"/>
    <pc:docChg chg="addSld modSld">
      <pc:chgData name="kacmia.614" userId="S::kacmia.614@edu.erzeszow.pl::5052e85b-8a27-4388-a52b-513f232d9aef" providerId="AD" clId="Web-{EF2D340A-0827-43DF-B705-78042732919C}" dt="2021-02-17T15:19:00.307" v="253" actId="20577"/>
      <pc:docMkLst>
        <pc:docMk/>
      </pc:docMkLst>
      <pc:sldChg chg="modSp">
        <pc:chgData name="kacmia.614" userId="S::kacmia.614@edu.erzeszow.pl::5052e85b-8a27-4388-a52b-513f232d9aef" providerId="AD" clId="Web-{EF2D340A-0827-43DF-B705-78042732919C}" dt="2021-02-17T15:13:06.194" v="130" actId="20577"/>
        <pc:sldMkLst>
          <pc:docMk/>
          <pc:sldMk cId="2021036393" sldId="256"/>
        </pc:sldMkLst>
        <pc:spChg chg="mod">
          <ac:chgData name="kacmia.614" userId="S::kacmia.614@edu.erzeszow.pl::5052e85b-8a27-4388-a52b-513f232d9aef" providerId="AD" clId="Web-{EF2D340A-0827-43DF-B705-78042732919C}" dt="2021-02-17T15:13:06.194" v="130" actId="20577"/>
          <ac:spMkLst>
            <pc:docMk/>
            <pc:sldMk cId="2021036393" sldId="256"/>
            <ac:spMk id="2" creationId="{00000000-0000-0000-0000-000000000000}"/>
          </ac:spMkLst>
        </pc:spChg>
        <pc:spChg chg="mod">
          <ac:chgData name="kacmia.614" userId="S::kacmia.614@edu.erzeszow.pl::5052e85b-8a27-4388-a52b-513f232d9aef" providerId="AD" clId="Web-{EF2D340A-0827-43DF-B705-78042732919C}" dt="2021-02-17T15:12:53.053" v="129" actId="20577"/>
          <ac:spMkLst>
            <pc:docMk/>
            <pc:sldMk cId="2021036393" sldId="256"/>
            <ac:spMk id="3" creationId="{00000000-0000-0000-0000-000000000000}"/>
          </ac:spMkLst>
        </pc:spChg>
      </pc:sldChg>
      <pc:sldChg chg="addSp delSp modSp new mod setBg setClrOvrMap">
        <pc:chgData name="kacmia.614" userId="S::kacmia.614@edu.erzeszow.pl::5052e85b-8a27-4388-a52b-513f232d9aef" providerId="AD" clId="Web-{EF2D340A-0827-43DF-B705-78042732919C}" dt="2021-02-17T15:19:00.307" v="253" actId="20577"/>
        <pc:sldMkLst>
          <pc:docMk/>
          <pc:sldMk cId="3693200125" sldId="257"/>
        </pc:sldMkLst>
        <pc:spChg chg="mod">
          <ac:chgData name="kacmia.614" userId="S::kacmia.614@edu.erzeszow.pl::5052e85b-8a27-4388-a52b-513f232d9aef" providerId="AD" clId="Web-{EF2D340A-0827-43DF-B705-78042732919C}" dt="2021-02-17T15:15:31.930" v="141" actId="20577"/>
          <ac:spMkLst>
            <pc:docMk/>
            <pc:sldMk cId="3693200125" sldId="257"/>
            <ac:spMk id="2" creationId="{E1A15CC8-3918-45E9-A79B-54085D2BBD70}"/>
          </ac:spMkLst>
        </pc:spChg>
        <pc:spChg chg="mod">
          <ac:chgData name="kacmia.614" userId="S::kacmia.614@edu.erzeszow.pl::5052e85b-8a27-4388-a52b-513f232d9aef" providerId="AD" clId="Web-{EF2D340A-0827-43DF-B705-78042732919C}" dt="2021-02-17T15:19:00.307" v="253" actId="20577"/>
          <ac:spMkLst>
            <pc:docMk/>
            <pc:sldMk cId="3693200125" sldId="257"/>
            <ac:spMk id="3" creationId="{2961A04C-C41B-4A1F-A950-1CA050ACD3E4}"/>
          </ac:spMkLst>
        </pc:spChg>
        <pc:spChg chg="add">
          <ac:chgData name="kacmia.614" userId="S::kacmia.614@edu.erzeszow.pl::5052e85b-8a27-4388-a52b-513f232d9aef" providerId="AD" clId="Web-{EF2D340A-0827-43DF-B705-78042732919C}" dt="2021-02-17T15:14:42.836" v="137"/>
          <ac:spMkLst>
            <pc:docMk/>
            <pc:sldMk cId="3693200125" sldId="257"/>
            <ac:spMk id="5" creationId="{78A17A72-B88B-450E-835A-1C2722503AF2}"/>
          </ac:spMkLst>
        </pc:spChg>
        <pc:spChg chg="add">
          <ac:chgData name="kacmia.614" userId="S::kacmia.614@edu.erzeszow.pl::5052e85b-8a27-4388-a52b-513f232d9aef" providerId="AD" clId="Web-{EF2D340A-0827-43DF-B705-78042732919C}" dt="2021-02-17T15:14:42.836" v="137"/>
          <ac:spMkLst>
            <pc:docMk/>
            <pc:sldMk cId="3693200125" sldId="257"/>
            <ac:spMk id="6" creationId="{B1D13D13-FAEE-4BC8-B0D0-9D476834B2C1}"/>
          </ac:spMkLst>
        </pc:spChg>
        <pc:spChg chg="add del">
          <ac:chgData name="kacmia.614" userId="S::kacmia.614@edu.erzeszow.pl::5052e85b-8a27-4388-a52b-513f232d9aef" providerId="AD" clId="Web-{EF2D340A-0827-43DF-B705-78042732919C}" dt="2021-02-17T15:14:42.820" v="136"/>
          <ac:spMkLst>
            <pc:docMk/>
            <pc:sldMk cId="3693200125" sldId="257"/>
            <ac:spMk id="8" creationId="{E60B8D04-7886-495E-8603-ED50935EA726}"/>
          </ac:spMkLst>
        </pc:spChg>
        <pc:spChg chg="add del">
          <ac:chgData name="kacmia.614" userId="S::kacmia.614@edu.erzeszow.pl::5052e85b-8a27-4388-a52b-513f232d9aef" providerId="AD" clId="Web-{EF2D340A-0827-43DF-B705-78042732919C}" dt="2021-02-17T15:14:42.820" v="136"/>
          <ac:spMkLst>
            <pc:docMk/>
            <pc:sldMk cId="3693200125" sldId="257"/>
            <ac:spMk id="10" creationId="{90B0DBFB-5FF6-42C2-B70F-42562653D0E2}"/>
          </ac:spMkLst>
        </pc:spChg>
        <pc:cxnChg chg="add">
          <ac:chgData name="kacmia.614" userId="S::kacmia.614@edu.erzeszow.pl::5052e85b-8a27-4388-a52b-513f232d9aef" providerId="AD" clId="Web-{EF2D340A-0827-43DF-B705-78042732919C}" dt="2021-02-17T15:14:42.836" v="137"/>
          <ac:cxnSpMkLst>
            <pc:docMk/>
            <pc:sldMk cId="3693200125" sldId="257"/>
            <ac:cxnSpMk id="7" creationId="{87ADDECF-37FB-45A1-BAD3-6252E3064A1E}"/>
          </ac:cxnSpMkLst>
        </pc:cxnChg>
        <pc:cxnChg chg="add del">
          <ac:chgData name="kacmia.614" userId="S::kacmia.614@edu.erzeszow.pl::5052e85b-8a27-4388-a52b-513f232d9aef" providerId="AD" clId="Web-{EF2D340A-0827-43DF-B705-78042732919C}" dt="2021-02-17T15:14:42.820" v="136"/>
          <ac:cxnSpMkLst>
            <pc:docMk/>
            <pc:sldMk cId="3693200125" sldId="257"/>
            <ac:cxnSpMk id="12" creationId="{9EEBD239-4698-4CD7-8B33-54FB055A01E1}"/>
          </ac:cxnSpMkLst>
        </pc:cxnChg>
        <pc:cxnChg chg="add del">
          <ac:chgData name="kacmia.614" userId="S::kacmia.614@edu.erzeszow.pl::5052e85b-8a27-4388-a52b-513f232d9aef" providerId="AD" clId="Web-{EF2D340A-0827-43DF-B705-78042732919C}" dt="2021-02-17T15:14:42.820" v="136"/>
          <ac:cxnSpMkLst>
            <pc:docMk/>
            <pc:sldMk cId="3693200125" sldId="257"/>
            <ac:cxnSpMk id="14" creationId="{779BDDAC-D9CD-4654-A166-CF321C0CEDCA}"/>
          </ac:cxnSpMkLst>
        </pc:cxnChg>
      </pc:sldChg>
    </pc:docChg>
  </pc:docChgLst>
  <pc:docChgLst>
    <pc:chgData name="Teresa Jakubiak" userId="S::terjak.361@edu.erzeszow.pl::257f70d0-0ea8-449a-9eae-949efcba4d98" providerId="AD" clId="Web-{6071AE9F-C0FC-2000-9E65-AF1533D4DEBB}"/>
    <pc:docChg chg="modSld">
      <pc:chgData name="Teresa Jakubiak" userId="S::terjak.361@edu.erzeszow.pl::257f70d0-0ea8-449a-9eae-949efcba4d98" providerId="AD" clId="Web-{6071AE9F-C0FC-2000-9E65-AF1533D4DEBB}" dt="2021-02-24T17:12:49.805" v="206" actId="20577"/>
      <pc:docMkLst>
        <pc:docMk/>
      </pc:docMkLst>
      <pc:sldChg chg="modSp">
        <pc:chgData name="Teresa Jakubiak" userId="S::terjak.361@edu.erzeszow.pl::257f70d0-0ea8-449a-9eae-949efcba4d98" providerId="AD" clId="Web-{6071AE9F-C0FC-2000-9E65-AF1533D4DEBB}" dt="2021-02-24T17:12:49.805" v="206" actId="20577"/>
        <pc:sldMkLst>
          <pc:docMk/>
          <pc:sldMk cId="2021036393" sldId="256"/>
        </pc:sldMkLst>
        <pc:spChg chg="mod">
          <ac:chgData name="Teresa Jakubiak" userId="S::terjak.361@edu.erzeszow.pl::257f70d0-0ea8-449a-9eae-949efcba4d98" providerId="AD" clId="Web-{6071AE9F-C0FC-2000-9E65-AF1533D4DEBB}" dt="2021-02-24T17:12:49.805" v="206" actId="20577"/>
          <ac:spMkLst>
            <pc:docMk/>
            <pc:sldMk cId="2021036393" sldId="256"/>
            <ac:spMk id="3" creationId="{00000000-0000-0000-0000-000000000000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6:43:24.048" v="0" actId="20577"/>
        <pc:sldMkLst>
          <pc:docMk/>
          <pc:sldMk cId="3693200125" sldId="257"/>
        </pc:sldMkLst>
        <pc:spChg chg="mod">
          <ac:chgData name="Teresa Jakubiak" userId="S::terjak.361@edu.erzeszow.pl::257f70d0-0ea8-449a-9eae-949efcba4d98" providerId="AD" clId="Web-{6071AE9F-C0FC-2000-9E65-AF1533D4DEBB}" dt="2021-02-24T16:43:24.048" v="0" actId="20577"/>
          <ac:spMkLst>
            <pc:docMk/>
            <pc:sldMk cId="3693200125" sldId="257"/>
            <ac:spMk id="3" creationId="{2961A04C-C41B-4A1F-A950-1CA050ACD3E4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6:44:18.518" v="5" actId="20577"/>
        <pc:sldMkLst>
          <pc:docMk/>
          <pc:sldMk cId="723374321" sldId="258"/>
        </pc:sldMkLst>
        <pc:spChg chg="mod">
          <ac:chgData name="Teresa Jakubiak" userId="S::terjak.361@edu.erzeszow.pl::257f70d0-0ea8-449a-9eae-949efcba4d98" providerId="AD" clId="Web-{6071AE9F-C0FC-2000-9E65-AF1533D4DEBB}" dt="2021-02-24T16:44:18.518" v="5" actId="20577"/>
          <ac:spMkLst>
            <pc:docMk/>
            <pc:sldMk cId="723374321" sldId="258"/>
            <ac:spMk id="3" creationId="{9C192B0F-7246-4268-B9EF-A51DDBC447DD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6:47:46.833" v="37" actId="20577"/>
        <pc:sldMkLst>
          <pc:docMk/>
          <pc:sldMk cId="3814795055" sldId="259"/>
        </pc:sldMkLst>
        <pc:spChg chg="mod">
          <ac:chgData name="Teresa Jakubiak" userId="S::terjak.361@edu.erzeszow.pl::257f70d0-0ea8-449a-9eae-949efcba4d98" providerId="AD" clId="Web-{6071AE9F-C0FC-2000-9E65-AF1533D4DEBB}" dt="2021-02-24T16:45:21.456" v="7" actId="20577"/>
          <ac:spMkLst>
            <pc:docMk/>
            <pc:sldMk cId="3814795055" sldId="259"/>
            <ac:spMk id="2" creationId="{59AEB651-86BD-4481-8087-D4C50EF03A08}"/>
          </ac:spMkLst>
        </pc:spChg>
        <pc:spChg chg="mod">
          <ac:chgData name="Teresa Jakubiak" userId="S::terjak.361@edu.erzeszow.pl::257f70d0-0ea8-449a-9eae-949efcba4d98" providerId="AD" clId="Web-{6071AE9F-C0FC-2000-9E65-AF1533D4DEBB}" dt="2021-02-24T16:47:46.833" v="37" actId="20577"/>
          <ac:spMkLst>
            <pc:docMk/>
            <pc:sldMk cId="3814795055" sldId="259"/>
            <ac:spMk id="3" creationId="{4BDEB8BD-8424-48BE-BC21-3D87D9E7FF73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6:50:12.803" v="53" actId="20577"/>
        <pc:sldMkLst>
          <pc:docMk/>
          <pc:sldMk cId="537491087" sldId="260"/>
        </pc:sldMkLst>
        <pc:spChg chg="mod">
          <ac:chgData name="Teresa Jakubiak" userId="S::terjak.361@edu.erzeszow.pl::257f70d0-0ea8-449a-9eae-949efcba4d98" providerId="AD" clId="Web-{6071AE9F-C0FC-2000-9E65-AF1533D4DEBB}" dt="2021-02-24T16:50:12.803" v="53" actId="20577"/>
          <ac:spMkLst>
            <pc:docMk/>
            <pc:sldMk cId="537491087" sldId="260"/>
            <ac:spMk id="3" creationId="{B890D48A-AD6B-447E-AFFF-4A9744249B43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7:08:48.208" v="182" actId="20577"/>
        <pc:sldMkLst>
          <pc:docMk/>
          <pc:sldMk cId="322460439" sldId="261"/>
        </pc:sldMkLst>
        <pc:spChg chg="mod">
          <ac:chgData name="Teresa Jakubiak" userId="S::terjak.361@edu.erzeszow.pl::257f70d0-0ea8-449a-9eae-949efcba4d98" providerId="AD" clId="Web-{6071AE9F-C0FC-2000-9E65-AF1533D4DEBB}" dt="2021-02-24T17:08:48.208" v="182" actId="20577"/>
          <ac:spMkLst>
            <pc:docMk/>
            <pc:sldMk cId="322460439" sldId="261"/>
            <ac:spMk id="3" creationId="{005395E1-6B85-43F0-9B33-7F2A872F22A5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7:06:07.613" v="172" actId="20577"/>
        <pc:sldMkLst>
          <pc:docMk/>
          <pc:sldMk cId="246771347" sldId="262"/>
        </pc:sldMkLst>
        <pc:spChg chg="mod">
          <ac:chgData name="Teresa Jakubiak" userId="S::terjak.361@edu.erzeszow.pl::257f70d0-0ea8-449a-9eae-949efcba4d98" providerId="AD" clId="Web-{6071AE9F-C0FC-2000-9E65-AF1533D4DEBB}" dt="2021-02-24T17:06:07.613" v="172" actId="20577"/>
          <ac:spMkLst>
            <pc:docMk/>
            <pc:sldMk cId="246771347" sldId="262"/>
            <ac:spMk id="3" creationId="{675ACA33-C072-4A9D-BB26-2D0BBDDA9C8F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7:12:20.992" v="191" actId="20577"/>
        <pc:sldMkLst>
          <pc:docMk/>
          <pc:sldMk cId="3932402225" sldId="263"/>
        </pc:sldMkLst>
        <pc:spChg chg="mod">
          <ac:chgData name="Teresa Jakubiak" userId="S::terjak.361@edu.erzeszow.pl::257f70d0-0ea8-449a-9eae-949efcba4d98" providerId="AD" clId="Web-{6071AE9F-C0FC-2000-9E65-AF1533D4DEBB}" dt="2021-02-24T17:12:20.992" v="191" actId="20577"/>
          <ac:spMkLst>
            <pc:docMk/>
            <pc:sldMk cId="3932402225" sldId="263"/>
            <ac:spMk id="3" creationId="{779E6D88-2A4D-4927-9DFA-93A59F8BDB6D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6:58:37.372" v="115" actId="20577"/>
        <pc:sldMkLst>
          <pc:docMk/>
          <pc:sldMk cId="1550725871" sldId="264"/>
        </pc:sldMkLst>
        <pc:spChg chg="mod">
          <ac:chgData name="Teresa Jakubiak" userId="S::terjak.361@edu.erzeszow.pl::257f70d0-0ea8-449a-9eae-949efcba4d98" providerId="AD" clId="Web-{6071AE9F-C0FC-2000-9E65-AF1533D4DEBB}" dt="2021-02-24T16:58:37.372" v="115" actId="20577"/>
          <ac:spMkLst>
            <pc:docMk/>
            <pc:sldMk cId="1550725871" sldId="264"/>
            <ac:spMk id="2" creationId="{301A49C9-B428-4687-B623-227428047FD9}"/>
          </ac:spMkLst>
        </pc:spChg>
      </pc:sldChg>
      <pc:sldChg chg="modSp">
        <pc:chgData name="Teresa Jakubiak" userId="S::terjak.361@edu.erzeszow.pl::257f70d0-0ea8-449a-9eae-949efcba4d98" providerId="AD" clId="Web-{6071AE9F-C0FC-2000-9E65-AF1533D4DEBB}" dt="2021-02-24T17:07:48.411" v="180" actId="20577"/>
        <pc:sldMkLst>
          <pc:docMk/>
          <pc:sldMk cId="1800387017" sldId="266"/>
        </pc:sldMkLst>
        <pc:spChg chg="mod">
          <ac:chgData name="Teresa Jakubiak" userId="S::terjak.361@edu.erzeszow.pl::257f70d0-0ea8-449a-9eae-949efcba4d98" providerId="AD" clId="Web-{6071AE9F-C0FC-2000-9E65-AF1533D4DEBB}" dt="2021-02-24T17:07:48.411" v="180" actId="20577"/>
          <ac:spMkLst>
            <pc:docMk/>
            <pc:sldMk cId="1800387017" sldId="266"/>
            <ac:spMk id="3" creationId="{67C36070-377A-452F-9838-B785FBE6D68D}"/>
          </ac:spMkLst>
        </pc:spChg>
      </pc:sldChg>
    </pc:docChg>
  </pc:docChgLst>
  <pc:docChgLst>
    <pc:chgData name="Teresa Jakubiak" userId="S::terjak.361@edu.erzeszow.pl::257f70d0-0ea8-449a-9eae-949efcba4d98" providerId="AD" clId="Web-{4CA7F0D9-71E0-37FD-E29E-2E2EA07C91EE}"/>
    <pc:docChg chg="modSld">
      <pc:chgData name="Teresa Jakubiak" userId="S::terjak.361@edu.erzeszow.pl::257f70d0-0ea8-449a-9eae-949efcba4d98" providerId="AD" clId="Web-{4CA7F0D9-71E0-37FD-E29E-2E2EA07C91EE}" dt="2021-02-25T15:08:26.370" v="32" actId="20577"/>
      <pc:docMkLst>
        <pc:docMk/>
      </pc:docMkLst>
      <pc:sldChg chg="modSp">
        <pc:chgData name="Teresa Jakubiak" userId="S::terjak.361@edu.erzeszow.pl::257f70d0-0ea8-449a-9eae-949efcba4d98" providerId="AD" clId="Web-{4CA7F0D9-71E0-37FD-E29E-2E2EA07C91EE}" dt="2021-02-25T15:01:45.750" v="12" actId="20577"/>
        <pc:sldMkLst>
          <pc:docMk/>
          <pc:sldMk cId="3693200125" sldId="257"/>
        </pc:sldMkLst>
        <pc:spChg chg="mod">
          <ac:chgData name="Teresa Jakubiak" userId="S::terjak.361@edu.erzeszow.pl::257f70d0-0ea8-449a-9eae-949efcba4d98" providerId="AD" clId="Web-{4CA7F0D9-71E0-37FD-E29E-2E2EA07C91EE}" dt="2021-02-25T15:01:45.750" v="12" actId="20577"/>
          <ac:spMkLst>
            <pc:docMk/>
            <pc:sldMk cId="3693200125" sldId="257"/>
            <ac:spMk id="3" creationId="{2961A04C-C41B-4A1F-A950-1CA050ACD3E4}"/>
          </ac:spMkLst>
        </pc:spChg>
      </pc:sldChg>
      <pc:sldChg chg="modSp">
        <pc:chgData name="Teresa Jakubiak" userId="S::terjak.361@edu.erzeszow.pl::257f70d0-0ea8-449a-9eae-949efcba4d98" providerId="AD" clId="Web-{4CA7F0D9-71E0-37FD-E29E-2E2EA07C91EE}" dt="2021-02-25T15:05:35.522" v="21" actId="20577"/>
        <pc:sldMkLst>
          <pc:docMk/>
          <pc:sldMk cId="3814795055" sldId="259"/>
        </pc:sldMkLst>
        <pc:spChg chg="mod">
          <ac:chgData name="Teresa Jakubiak" userId="S::terjak.361@edu.erzeszow.pl::257f70d0-0ea8-449a-9eae-949efcba4d98" providerId="AD" clId="Web-{4CA7F0D9-71E0-37FD-E29E-2E2EA07C91EE}" dt="2021-02-25T15:05:35.522" v="21" actId="20577"/>
          <ac:spMkLst>
            <pc:docMk/>
            <pc:sldMk cId="3814795055" sldId="259"/>
            <ac:spMk id="3" creationId="{4BDEB8BD-8424-48BE-BC21-3D87D9E7FF73}"/>
          </ac:spMkLst>
        </pc:spChg>
      </pc:sldChg>
      <pc:sldChg chg="modSp">
        <pc:chgData name="Teresa Jakubiak" userId="S::terjak.361@edu.erzeszow.pl::257f70d0-0ea8-449a-9eae-949efcba4d98" providerId="AD" clId="Web-{4CA7F0D9-71E0-37FD-E29E-2E2EA07C91EE}" dt="2021-02-25T15:06:11.538" v="23" actId="20577"/>
        <pc:sldMkLst>
          <pc:docMk/>
          <pc:sldMk cId="537491087" sldId="260"/>
        </pc:sldMkLst>
        <pc:spChg chg="mod">
          <ac:chgData name="Teresa Jakubiak" userId="S::terjak.361@edu.erzeszow.pl::257f70d0-0ea8-449a-9eae-949efcba4d98" providerId="AD" clId="Web-{4CA7F0D9-71E0-37FD-E29E-2E2EA07C91EE}" dt="2021-02-25T15:06:11.538" v="23" actId="20577"/>
          <ac:spMkLst>
            <pc:docMk/>
            <pc:sldMk cId="537491087" sldId="260"/>
            <ac:spMk id="3" creationId="{B890D48A-AD6B-447E-AFFF-4A9744249B43}"/>
          </ac:spMkLst>
        </pc:spChg>
      </pc:sldChg>
      <pc:sldChg chg="modSp">
        <pc:chgData name="Teresa Jakubiak" userId="S::terjak.361@edu.erzeszow.pl::257f70d0-0ea8-449a-9eae-949efcba4d98" providerId="AD" clId="Web-{4CA7F0D9-71E0-37FD-E29E-2E2EA07C91EE}" dt="2021-02-25T15:08:26.370" v="32" actId="20577"/>
        <pc:sldMkLst>
          <pc:docMk/>
          <pc:sldMk cId="1800387017" sldId="266"/>
        </pc:sldMkLst>
        <pc:spChg chg="mod">
          <ac:chgData name="Teresa Jakubiak" userId="S::terjak.361@edu.erzeszow.pl::257f70d0-0ea8-449a-9eae-949efcba4d98" providerId="AD" clId="Web-{4CA7F0D9-71E0-37FD-E29E-2E2EA07C91EE}" dt="2021-02-25T15:08:26.370" v="32" actId="20577"/>
          <ac:spMkLst>
            <pc:docMk/>
            <pc:sldMk cId="1800387017" sldId="266"/>
            <ac:spMk id="2" creationId="{23B53D92-2F6E-4413-8A45-E4BA7EA906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29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7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38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08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0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1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04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5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51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87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59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53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1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aczelny_W%C3%B3dz_Polskich_Si%C5%82_Zbrojnych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l.wikipedia.org/wiki/Polskie_Si%C5%82y_Zbrojn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zczuczyn_(Bia%C5%82oru%C5%9B)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pl.wikipedia.org/wiki/Bia%C5%82ystok" TargetMode="External"/><Relationship Id="rId4" Type="http://schemas.openxmlformats.org/officeDocument/2006/relationships/hyperlink" Target="https://pl.wikipedia.org/wiki/Oszmian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ampania_wrze%C5%9Bniowa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pl.wikipedia.org/wiki/Zygmunt_Szendzielarz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pl.wikipedia.org/wiki/Witold_Pilecki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>
                <a:latin typeface="Garamond"/>
              </a:rPr>
              <a:t>Żołnierze Wyklęci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/>
            <a:endParaRPr lang="pl-PL" dirty="0">
              <a:solidFill>
                <a:schemeClr val="tx1"/>
              </a:solidFill>
              <a:latin typeface="Garamond"/>
            </a:endParaRPr>
          </a:p>
          <a:p>
            <a:pPr lvl="1"/>
            <a:endParaRPr lang="pl-PL" dirty="0">
              <a:solidFill>
                <a:schemeClr val="tx1"/>
              </a:solidFill>
              <a:latin typeface="Garamond"/>
            </a:endParaRPr>
          </a:p>
          <a:p>
            <a:pPr lvl="1"/>
            <a:endParaRPr lang="pl-PL" dirty="0">
              <a:solidFill>
                <a:schemeClr val="tx1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2103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44B17FE-2E14-47B6-B5A8-4363DE7695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E53280-E6EB-47D2-B0BB-78B772DC4B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44C4738-31FA-4AA4-9D3A-9B0F0B1F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3B53D92-2F6E-4413-8A45-E4BA7EA9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FFFFFF"/>
                </a:solidFill>
              </a:rPr>
              <a:t>Autor: Kacper </a:t>
            </a:r>
            <a:r>
              <a:rPr lang="pl-PL" sz="3600">
                <a:solidFill>
                  <a:srgbClr val="FFFFFF"/>
                </a:solidFill>
              </a:rPr>
              <a:t>Miąsik</a:t>
            </a:r>
            <a:r>
              <a:rPr lang="pl-PL" sz="3600" dirty="0">
                <a:solidFill>
                  <a:srgbClr val="FFFFFF"/>
                </a:solidFill>
              </a:rPr>
              <a:t/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pl-PL" sz="3600">
                <a:solidFill>
                  <a:srgbClr val="FFFFFF"/>
                </a:solidFill>
              </a:rPr>
              <a:t>7d</a:t>
            </a:r>
            <a:endParaRPr lang="pl-PL" sz="3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09F3F69-CB9E-4C14-8F9B-7565980C8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7C36070-377A-452F-9838-B785FBE6D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212121"/>
                </a:solidFill>
              </a:rPr>
              <a:t>Źródła, z których korzystałem:</a:t>
            </a:r>
          </a:p>
          <a:p>
            <a:pPr marL="0" indent="0">
              <a:buNone/>
            </a:pPr>
            <a:r>
              <a:rPr lang="pl-PL">
                <a:solidFill>
                  <a:srgbClr val="212121"/>
                </a:solidFill>
              </a:rPr>
              <a:t>- Wikipedia </a:t>
            </a:r>
          </a:p>
          <a:p>
            <a:pPr marL="0" indent="0">
              <a:buNone/>
            </a:pPr>
            <a:r>
              <a:rPr lang="pl-PL">
                <a:solidFill>
                  <a:srgbClr val="212121"/>
                </a:solidFill>
              </a:rPr>
              <a:t>- Podręcznik WSiP "Historia"</a:t>
            </a:r>
          </a:p>
          <a:p>
            <a:pPr marL="0" indent="0">
              <a:buNone/>
            </a:pPr>
            <a:r>
              <a:rPr lang="pl-PL">
                <a:solidFill>
                  <a:srgbClr val="212121"/>
                </a:solidFill>
              </a:rPr>
              <a:t>- "Ciekawostki Historyczne"</a:t>
            </a:r>
          </a:p>
        </p:txBody>
      </p:sp>
    </p:spTree>
    <p:extLst>
      <p:ext uri="{BB962C8B-B14F-4D97-AF65-F5344CB8AC3E}">
        <p14:creationId xmlns:p14="http://schemas.microsoft.com/office/powerpoint/2010/main" val="18003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78A17A72-B88B-450E-835A-1C2722503A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B1D13D13-FAEE-4BC8-B0D0-9D476834B2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A15CC8-3918-45E9-A79B-54085D2B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Co robili i kim byli?</a:t>
            </a:r>
          </a:p>
        </p:txBody>
      </p:sp>
      <p:pic>
        <p:nvPicPr>
          <p:cNvPr id="8" name="Obraz 8" descr="Obraz zawierający tekst, zewnętrzne, osoba, pozujący&#10;&#10;Opis wygenerowany automatycznie">
            <a:extLst>
              <a:ext uri="{FF2B5EF4-FFF2-40B4-BE49-F238E27FC236}">
                <a16:creationId xmlns:a16="http://schemas.microsoft.com/office/drawing/2014/main" xmlns="" id="{F69EFEEC-2394-4367-9BAB-B99FCB4C1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0000">
            <a:off x="850541" y="298633"/>
            <a:ext cx="2694353" cy="1675563"/>
          </a:xfrm>
          <a:prstGeom prst="rect">
            <a:avLst/>
          </a:prstGeom>
        </p:spPr>
      </p:pic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xmlns="" id="{87ADDECF-37FB-45A1-BAD3-6252E3064A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267682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961A04C-C41B-4A1F-A950-1CA050AC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Żołnierze Wyklęci inaczej żołnierze Niezłomni - ruch partyzancki, stawiający opór sowietyzacji Polski (narzucanie siłą militarną ustrojów) Toczyli walkę ze służbami bezpieczeństwa ZSRR. Liczbę członków wszystkich organizacji i grup organizacyjnych szacuje się na 120 – 180 tys. Osób. W praktyce jednak większość organizacji zbrojnych upadła na skutek braku reakcji USA czy WIELKIEJ BRYTANII. Po masowych ujawnieniach 76 774 osób w trakcie powyborczej amnestii, w związku z załamaniem się oczekiwań na interwencję mocarstw, niepodległościowe podziemie zbrojne liczyło po 1947 nie więcej niż 2 tys. osób. </a:t>
            </a:r>
          </a:p>
        </p:txBody>
      </p:sp>
      <p:pic>
        <p:nvPicPr>
          <p:cNvPr id="9" name="Obraz 9" descr="Obraz zawierający osoba, mundur wojskowy, zewnętrzne, podłoże&#10;&#10;Opis wygenerowany automatycznie">
            <a:extLst>
              <a:ext uri="{FF2B5EF4-FFF2-40B4-BE49-F238E27FC236}">
                <a16:creationId xmlns:a16="http://schemas.microsoft.com/office/drawing/2014/main" xmlns="" id="{DC03FD9A-33FE-41C6-B576-91E650E8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8720015" y="225408"/>
            <a:ext cx="2508739" cy="18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5604E06-DF9D-4C49-8314-4F0307BD5E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/>
          </a:blip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166AD8-180F-4585-8444-D6E3F1B03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1795" y="643468"/>
            <a:ext cx="10905066" cy="5571065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extrusionH="76200" contourW="12700">
            <a:bevelT w="19050" h="0" prst="coolSlant"/>
            <a:extrusionClr>
              <a:schemeClr val="accent3">
                <a:lumMod val="50000"/>
              </a:schemeClr>
            </a:extrusionClr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1419DD48-144F-4836-9C0F-7A3BFC28A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4524" y="809244"/>
            <a:ext cx="10579608" cy="5239512"/>
          </a:xfrm>
          <a:prstGeom prst="rect">
            <a:avLst/>
          </a:prstGeom>
          <a:ln w="15875"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1CD771-B6B5-451E-A381-99DB2CA4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08760"/>
            <a:ext cx="2918458" cy="3840480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Kiedy świętujemy i dlaczego?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14379797-D651-47FF-942A-A38CFE97E5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6219" y="1508760"/>
            <a:ext cx="0" cy="384048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C192B0F-7246-4268-B9EF-A51DDBC4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279" y="1508760"/>
            <a:ext cx="5989317" cy="38404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tx1"/>
                </a:solidFill>
              </a:rPr>
              <a:t>1 marca jest datą symboliczną, </a:t>
            </a:r>
            <a:r>
              <a:rPr lang="pl-PL" sz="2000">
                <a:ea typeface="+mn-lt"/>
                <a:cs typeface="+mn-lt"/>
              </a:rPr>
              <a:t>która nawiązuje do 1 marca 1951 r. Tego dnia w więzieniu na warszawskim Mokotowie wykonano wyrok śmierci na siedmiu członkach IV Zarządu Głównego Zrzeszenia „Wolność i Niezawisłość”</a:t>
            </a:r>
            <a:br>
              <a:rPr lang="pl-PL" sz="2000">
                <a:ea typeface="+mn-lt"/>
                <a:cs typeface="+mn-lt"/>
              </a:rPr>
            </a:br>
            <a:r>
              <a:rPr lang="pl-PL" sz="2000"/>
              <a:t>Wyrok śmierci wykonano na: </a:t>
            </a:r>
            <a:r>
              <a:rPr lang="pl-PL" sz="2000">
                <a:ea typeface="+mn-lt"/>
                <a:cs typeface="+mn-lt"/>
              </a:rPr>
              <a:t>Łukaszu Cieplińskim, Adamie </a:t>
            </a:r>
            <a:r>
              <a:rPr lang="pl-PL" sz="2000" err="1">
                <a:ea typeface="+mn-lt"/>
                <a:cs typeface="+mn-lt"/>
              </a:rPr>
              <a:t>Lazarowiczu</a:t>
            </a:r>
            <a:r>
              <a:rPr lang="pl-PL" sz="2000">
                <a:ea typeface="+mn-lt"/>
                <a:cs typeface="+mn-lt"/>
              </a:rPr>
              <a:t>, Mieczysławie Kawalcu, Józefie Rzepce, Franciszku Błażeju, Józefie Batorym i Karolu Chmielu. 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723374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09F2443-DD0F-4A1A-95D9-3D09C9910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57BDEF-8960-4E5E-9B66-CEEB747D36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8A46F2A-9E4B-42CA-B21B-02B8F1CE2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D4EEE37-BD4C-4C81-8E23-9CC54C601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6F6738F9-407F-4CCC-9E6B-664630347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9B46B5B-E34C-4AF4-AA00-36264B455E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9AEB651-86BD-4481-8087-D4C50EF03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/>
          </a:bodyPr>
          <a:lstStyle/>
          <a:p>
            <a:r>
              <a:rPr lang="pl-PL"/>
              <a:t>Organizacja AK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D505DEE-DDD0-497D-BE32-EC510B88E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3072384" cy="453542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drzewo, zewnętrzne, osoba&#10;&#10;Opis wygenerowany automatycznie">
            <a:extLst>
              <a:ext uri="{FF2B5EF4-FFF2-40B4-BE49-F238E27FC236}">
                <a16:creationId xmlns:a16="http://schemas.microsoft.com/office/drawing/2014/main" xmlns="" id="{F338E5C0-6C42-4855-83A5-DA0E2B13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236" y="1661073"/>
            <a:ext cx="2743200" cy="170764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FC07C82-4DEC-4196-AD7A-1CF3901488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744033" y="2400639"/>
            <a:ext cx="6035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zasłona, czerwony, materiał&#10;&#10;Opis wygenerowany automatycznie">
            <a:extLst>
              <a:ext uri="{FF2B5EF4-FFF2-40B4-BE49-F238E27FC236}">
                <a16:creationId xmlns:a16="http://schemas.microsoft.com/office/drawing/2014/main" xmlns="" id="{7A78FC37-19D6-4F06-8CDB-5ECA3FBE5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7236" y="3533309"/>
            <a:ext cx="2743200" cy="13716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BDEB8BD-8424-48BE-BC21-3D87D9E7F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496" y="2556932"/>
            <a:ext cx="6260114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000" dirty="0"/>
              <a:t>Już w roku 1943, w związku z klęskami Wehrmachtu na froncie wschodnim dowództwo AK rozpoczęło swoje działania i tworzenie struktur na wypadek okupacji terytorium Polski przez Armię Czerwoną . Organizacja AK działała na terytorium Rzeczypospolitej, okupowanej przez Niemcy i ZSRR.</a:t>
            </a:r>
            <a:r>
              <a:rPr lang="pl-PL" sz="2000" dirty="0">
                <a:ea typeface="+mn-lt"/>
                <a:cs typeface="+mn-lt"/>
              </a:rPr>
              <a:t> Siły Zbrojne w Kraju były integralną częścią </a:t>
            </a:r>
            <a:r>
              <a:rPr lang="pl-PL" sz="2000" dirty="0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Polskich Sił Zbrojnych</a:t>
            </a:r>
            <a:r>
              <a:rPr lang="pl-PL" sz="2000" dirty="0">
                <a:ea typeface="+mn-lt"/>
                <a:cs typeface="+mn-lt"/>
              </a:rPr>
              <a:t>, </a:t>
            </a:r>
            <a:r>
              <a:rPr lang="pl-PL" sz="2000" dirty="0" err="1">
                <a:ea typeface="+mn-lt"/>
                <a:cs typeface="+mn-lt"/>
              </a:rPr>
              <a:t>podporządkowanch</a:t>
            </a:r>
            <a:r>
              <a:rPr lang="pl-PL" sz="2000" dirty="0">
                <a:ea typeface="+mn-lt"/>
                <a:cs typeface="+mn-lt"/>
              </a:rPr>
              <a:t> </a:t>
            </a:r>
            <a:r>
              <a:rPr lang="pl-PL" sz="2000" dirty="0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Naczelnemu Wodzowi</a:t>
            </a:r>
            <a:r>
              <a:rPr lang="pl-PL" sz="2000" dirty="0">
                <a:ea typeface="+mn-lt"/>
                <a:cs typeface="+mn-lt"/>
              </a:rPr>
              <a:t>. Liczba członków AK w 1944 wynosiła 390 tys. w tym 10,8 tys. oficerów. 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147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492B88-C3C0-4D52-B8B1-4D80FEE9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pl-PL"/>
              <a:t>Działania Wojenne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90D48A-AD6B-447E-AFFF-4A974424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507768" cy="33189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200" dirty="0"/>
              <a:t>Po wkroczeniu w roku 1944 Armii Czerwonej na terytorium Polski </a:t>
            </a:r>
            <a:r>
              <a:rPr lang="pl-PL" sz="2200" dirty="0">
                <a:ea typeface="+mn-lt"/>
                <a:cs typeface="+mn-lt"/>
              </a:rPr>
              <a:t> rozpoczęły się aresztowania, deportacje i terror wobec polskiej ludności cywilnej. Jeszcze w okresie okupacji niemieckiej działalność radzieckich dywersantów spadochronowych polegała głównie na tropieniu i rozszyfrowywaniu oddziałów Armii Krajowej. W  </a:t>
            </a:r>
            <a:r>
              <a:rPr lang="pl-PL" sz="2200" u="sng" dirty="0">
                <a:ea typeface="+mn-lt"/>
                <a:cs typeface="+mn-lt"/>
                <a:hlinkClick r:id="rId3"/>
              </a:rPr>
              <a:t>Szczuczynie Nowogródzkim</a:t>
            </a:r>
            <a:r>
              <a:rPr lang="pl-PL" sz="2200" dirty="0">
                <a:ea typeface="+mn-lt"/>
                <a:cs typeface="+mn-lt"/>
              </a:rPr>
              <a:t> zamordowano 8000 osób. W </a:t>
            </a:r>
            <a:r>
              <a:rPr lang="pl-PL" sz="2200" dirty="0">
                <a:ea typeface="+mn-lt"/>
                <a:cs typeface="+mn-lt"/>
                <a:hlinkClick r:id="rId4"/>
              </a:rPr>
              <a:t>Oszmianie</a:t>
            </a:r>
            <a:r>
              <a:rPr lang="pl-PL" sz="2200" dirty="0">
                <a:ea typeface="+mn-lt"/>
                <a:cs typeface="+mn-lt"/>
              </a:rPr>
              <a:t> 6000 osób, a w  </a:t>
            </a:r>
            <a:r>
              <a:rPr lang="pl-PL" sz="2200" u="sng" dirty="0">
                <a:ea typeface="+mn-lt"/>
                <a:cs typeface="+mn-lt"/>
                <a:hlinkClick r:id="rId5"/>
              </a:rPr>
              <a:t>Białymstoku</a:t>
            </a:r>
            <a:r>
              <a:rPr lang="pl-PL" sz="2200" dirty="0">
                <a:ea typeface="+mn-lt"/>
                <a:cs typeface="+mn-lt"/>
              </a:rPr>
              <a:t> 10 000 osób. </a:t>
            </a:r>
            <a:endParaRPr lang="pl-PL" dirty="0"/>
          </a:p>
        </p:txBody>
      </p:sp>
      <p:pic>
        <p:nvPicPr>
          <p:cNvPr id="4" name="Obraz 4" descr="Obraz zawierający podłoże, zewnętrzne, osoba, grupa&#10;&#10;Opis wygenerowany automatycznie">
            <a:extLst>
              <a:ext uri="{FF2B5EF4-FFF2-40B4-BE49-F238E27FC236}">
                <a16:creationId xmlns:a16="http://schemas.microsoft.com/office/drawing/2014/main" xmlns="" id="{563137F0-4974-4E05-A15B-9B11B1BDEE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076" r="19456" b="3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374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3EFFE80-4C7F-4786-B680-B5E2B0D9E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Rozbicie więzienia w Puławach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79E6D88-2A4D-4927-9DFA-93A59F8BD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/>
              <a:t>Akcja rozbicia słowackiego więzienia w Puławach przypomina sceny z najlepszych filmów </a:t>
            </a:r>
            <a:r>
              <a:rPr lang="pl-PL" err="1"/>
              <a:t>sensacyjnch</a:t>
            </a:r>
            <a:r>
              <a:rPr lang="pl-PL"/>
              <a:t>. Dowodził nią Marian </a:t>
            </a:r>
            <a:r>
              <a:rPr lang="pl-PL" err="1"/>
              <a:t>Bernaciak</a:t>
            </a:r>
            <a:r>
              <a:rPr lang="pl-PL"/>
              <a:t> ps. "Orlik", oficer Zrzeszenia WiN. 24 kwietnia 1945 r. pod bramę otoczonego murem kolczastym więzienia w Puławach podjechały dwa ciężarowe </a:t>
            </a:r>
            <a:r>
              <a:rPr lang="pl-PL" err="1"/>
              <a:t>Studebackery</a:t>
            </a:r>
            <a:r>
              <a:rPr lang="pl-PL"/>
              <a:t>. Wyskoczyło z nich czterech sowieckich żołnierzy </a:t>
            </a:r>
            <a:r>
              <a:rPr lang="pl-PL" err="1"/>
              <a:t>eskortująych</a:t>
            </a:r>
            <a:r>
              <a:rPr lang="pl-PL"/>
              <a:t> sześciu poobdzieranych i umorusanych "bandytów". Był to major "Orlik" i jego partyzanci. W tym samym czasie reszta oddziału, 34 żołnierzy, po kryjomu okrążyła budynek więzienia. W czasie rozmowy z </a:t>
            </a:r>
            <a:r>
              <a:rPr lang="pl-PL" err="1"/>
              <a:t>wartownikam</a:t>
            </a:r>
            <a:r>
              <a:rPr lang="pl-PL"/>
              <a:t>  pojawił się oficer NKWD, który wyczuł podstęp i próbował sięgnąć po broń, ale nie zdążył. Orlik położył go jednym strzałem, a pozostałych zabito. Polacy nie zwracając uwagi na więźniów rosyjskich, poszli na pierwsze piętro i uwolnili Polaków. Misja powiodła się.</a:t>
            </a:r>
          </a:p>
        </p:txBody>
      </p:sp>
    </p:spTree>
    <p:extLst>
      <p:ext uri="{BB962C8B-B14F-4D97-AF65-F5344CB8AC3E}">
        <p14:creationId xmlns:p14="http://schemas.microsoft.com/office/powerpoint/2010/main" val="39324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E60B8D04-7886-495E-8603-ED50935EA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1A49C9-B428-4687-B623-22742804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359" y="982132"/>
            <a:ext cx="3352291" cy="4519508"/>
          </a:xfrm>
        </p:spPr>
        <p:txBody>
          <a:bodyPr>
            <a:normAutofit/>
          </a:bodyPr>
          <a:lstStyle/>
          <a:p>
            <a:pPr algn="l"/>
            <a:r>
              <a:rPr lang="pl-PL" sz="4000"/>
              <a:t>      Terror </a:t>
            </a:r>
            <a:br>
              <a:rPr lang="pl-PL" sz="4000"/>
            </a:br>
            <a:r>
              <a:rPr lang="pl-PL" sz="4000"/>
              <a:t>    i przemoc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B0DBFB-5FF6-42C2-B70F-42562653D0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EEBD239-4698-4CD7-8B33-54FB055A01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9BDDAC-D9CD-4654-A166-CF321C0CED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69264" y="585447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B67B3598-5AB9-44A9-8257-EBD811D97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643467"/>
            <a:ext cx="6247722" cy="555413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212121"/>
                </a:solidFill>
                <a:ea typeface="+mn-lt"/>
                <a:cs typeface="+mn-lt"/>
              </a:rPr>
              <a:t>Tortury były stałym punktem programu przesłuchań. Aresztowanych żołnierzy wyklętych oprawcy bili i kopali, a gdy to nie przynosiło efektów, używali gumowych pałek, kolb karabinów, pasów z metalowymi sprzączkami czy pejczy. Wyrywali paznokcie, wybijali zęby, przypalali, razili prądem. Głodzili więźniów, przetrzymywali ich w wyziębionych celach, zmuszali do wielogodzinnego stania lub klęczenia, pozbawiali snu. Katowali ich zarówno fizycznie, jak i psychicznie.</a:t>
            </a:r>
            <a:endParaRPr lang="pl-PL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2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A0FD21B8-15CD-4E95-815B-28757D24E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3AD5231-3431-47B0-BD59-2155B4FA38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A435B-C9BF-453D-B10D-BACDD0F2E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4481F9A7-5F03-415D-A29C-12BEC7A74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EC0C003F-6786-4841-8C0A-CC67ABEE2F9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A00B7FC9-CA68-4DC7-8AF2-8D7D851A3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7B0068EF-BAC7-47F8-B5FC-C37F024B523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B2E0C84-E3B5-41CC-B1D7-6DCAB9833C5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8E20EE2-651E-498D-B840-4AC6D052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982132"/>
            <a:ext cx="4842190" cy="17748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u="sng">
                <a:hlinkClick r:id="rId5"/>
              </a:rPr>
              <a:t>Zygmunt Szendzielarz</a:t>
            </a:r>
            <a:r>
              <a:rPr lang="en-US" sz="3700"/>
              <a:t> - Łupaszka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0428BAA-6E0C-4E00-B5CE-ECEFC59BA7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az 5" descr="Obraz zawierający ściana, osoba, wewnątrz, mężczyzna&#10;&#10;Opis wygenerowany automatycznie">
            <a:extLst>
              <a:ext uri="{FF2B5EF4-FFF2-40B4-BE49-F238E27FC236}">
                <a16:creationId xmlns:a16="http://schemas.microsoft.com/office/drawing/2014/main" xmlns="" id="{66B8C55D-4B42-4DAF-8C22-6D0B361807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" b="16255"/>
          <a:stretch/>
        </p:blipFill>
        <p:spPr>
          <a:xfrm>
            <a:off x="1295401" y="3153522"/>
            <a:ext cx="2216907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Obraz 4" descr="Obraz zawierający mundur wojskowy, osoba, zewnętrzne, odzież&#10;&#10;Opis wygenerowany automatycznie">
            <a:extLst>
              <a:ext uri="{FF2B5EF4-FFF2-40B4-BE49-F238E27FC236}">
                <a16:creationId xmlns:a16="http://schemas.microsoft.com/office/drawing/2014/main" xmlns="" id="{BC7A608D-12CE-4163-A144-234FE82BC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21607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05395E1-6B85-43F0-9B33-7F2A872F22A5}"/>
              </a:ext>
            </a:extLst>
          </p:cNvPr>
          <p:cNvSpPr txBox="1"/>
          <p:nvPr/>
        </p:nvSpPr>
        <p:spPr>
          <a:xfrm>
            <a:off x="6604033" y="1158023"/>
            <a:ext cx="4528947" cy="46963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Był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najmłodszym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synem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Karola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Szendzielarza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Urodził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12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marca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1910 w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Stryju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, a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zmarł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8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lutego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1951 w Warszawie.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Uczestniczył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w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kampani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wrześniwej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jako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dowódca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2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szwadronu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w 4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pułku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Ułanów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Zaniemeńskich</a:t>
            </a:r>
            <a:endParaRPr lang="pl-PL" err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563BBAB-D99F-4387-92E0-31CEE4A77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8347C9-1BAC-4DB4-979F-9961974D79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CDB5F81-17F6-41FB-98F9-D59B8E451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3136D06-4F8F-469F-85C4-46D61735C2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F47D621C-7FFE-42AA-8B9E-7490E71092A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D1811DB7-2CED-4B9C-B62F-B0A8C60E4C6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A1506B71-CCAE-4982-9C0E-DAA3EB211DA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8B7CC64B-CE8B-4090-AF00-7723FE3876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8BB0E8-C24D-45DC-9915-6899A3FB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01" y="982132"/>
            <a:ext cx="635463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>
                <a:hlinkClick r:id="rId5"/>
              </a:rPr>
              <a:t>Witold Pilecki</a:t>
            </a:r>
            <a:r>
              <a:rPr lang="en-US"/>
              <a:t> - Witold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D11F6E6-91B8-40B6-9C25-EF9C2D0EA0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75ACA33-C072-4A9D-BB26-2D0BBDDA9C8F}"/>
              </a:ext>
            </a:extLst>
          </p:cNvPr>
          <p:cNvSpPr txBox="1"/>
          <p:nvPr/>
        </p:nvSpPr>
        <p:spPr>
          <a:xfrm>
            <a:off x="1167385" y="2556932"/>
            <a:ext cx="6380065" cy="3318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Urodził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w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Ołońcu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–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mieście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w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Karelii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północno-zachodniej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części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Imperium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Rosyjskiego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Pochodził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z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polskiej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rodziny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szlacheckiejj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pieczętującej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się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herbem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Leliwa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Jego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dziadek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, Józef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Piecki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siedem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lat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spędził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zesłaniu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Syberiii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za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udział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 w 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powstaniu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styczniowym</a:t>
            </a: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n-US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4999"/>
              <a:buFont typeface="Arial"/>
              <a:buChar char="•"/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az 5" descr="Obraz zawierający tekst, mężczyzna, krawat, osoba&#10;&#10;Opis wygenerowany automatycznie">
            <a:extLst>
              <a:ext uri="{FF2B5EF4-FFF2-40B4-BE49-F238E27FC236}">
                <a16:creationId xmlns:a16="http://schemas.microsoft.com/office/drawing/2014/main" xmlns="" id="{141FBAB9-0C84-4D5E-A5F2-2BB0C04A4C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18" r="7713" b="-4"/>
          <a:stretch/>
        </p:blipFill>
        <p:spPr>
          <a:xfrm>
            <a:off x="8137325" y="1158024"/>
            <a:ext cx="2839277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pic>
        <p:nvPicPr>
          <p:cNvPr id="4" name="Obraz 4" descr="Obraz zawierający mundur wojskowy, osoba, mężczyzna, odzież&#10;&#10;Opis wygenerowany automatycznie">
            <a:extLst>
              <a:ext uri="{FF2B5EF4-FFF2-40B4-BE49-F238E27FC236}">
                <a16:creationId xmlns:a16="http://schemas.microsoft.com/office/drawing/2014/main" xmlns="" id="{A2D29D9F-FF7A-4A8D-9106-6506143A3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t="15172" b="38671"/>
          <a:stretch/>
        </p:blipFill>
        <p:spPr>
          <a:xfrm>
            <a:off x="8135453" y="3631646"/>
            <a:ext cx="2843021" cy="206654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467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zny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304</Words>
  <Application>Microsoft Office PowerPoint</Application>
  <PresentationFormat>Niestandardowy</PresentationFormat>
  <Paragraphs>23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Organiczny</vt:lpstr>
      <vt:lpstr>Żołnierze Wyklęci</vt:lpstr>
      <vt:lpstr>Co robili i kim byli?</vt:lpstr>
      <vt:lpstr>Kiedy świętujemy i dlaczego?</vt:lpstr>
      <vt:lpstr>Organizacja AK</vt:lpstr>
      <vt:lpstr>Działania Wojenne</vt:lpstr>
      <vt:lpstr>Rozbicie więzienia w Puławach</vt:lpstr>
      <vt:lpstr>      Terror      i przemoc</vt:lpstr>
      <vt:lpstr>Zygmunt Szendzielarz - Łupaszka</vt:lpstr>
      <vt:lpstr>Witold Pilecki - Witold</vt:lpstr>
      <vt:lpstr>Autor: Kacper Miąsik 7d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Jola</dc:creator>
  <cp:lastModifiedBy>Lenovo</cp:lastModifiedBy>
  <cp:revision>25</cp:revision>
  <dcterms:created xsi:type="dcterms:W3CDTF">2021-02-17T15:09:48Z</dcterms:created>
  <dcterms:modified xsi:type="dcterms:W3CDTF">2021-02-26T19:08:48Z</dcterms:modified>
</cp:coreProperties>
</file>