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0" r:id="rId5"/>
    <p:sldId id="261" r:id="rId6"/>
    <p:sldId id="265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920" dt="2021-02-24T12:30:03.904"/>
    <p1510:client id="{59FD3853-9410-E80A-8679-0689A494C0C8}" v="45" dt="2021-02-25T19:18:40.981"/>
    <p1510:client id="{7CEB64A0-9E2C-4F73-8E3D-467D18469783}" v="9" dt="2021-02-26T09:27:18.106"/>
    <p1510:client id="{975EAE9F-7081-2000-9E65-ABE07A33EE03}" v="92" dt="2021-02-24T11:27:13.511"/>
    <p1510:client id="{A75DAE9F-F0B8-2000-9E65-A41AB3AC06E8}" v="278" dt="2021-02-24T11:08:01.128"/>
    <p1510:client id="{B1BEAE9F-9020-2000-9E65-A6443FC249CE}" v="2" dt="2021-02-25T15:11:44.329"/>
    <p1510:client id="{B30DECD6-03F7-E1EA-1BF2-C40DB46FB176}" v="485" dt="2021-02-24T11:11:16.433"/>
    <p1510:client id="{BCFCAD9F-70E7-2000-9E65-A0796998D96E}" v="1618" dt="2021-02-23T12:00:00.768"/>
    <p1510:client id="{E064C501-F84C-4BDB-AF62-49AE0266285F}" v="151" dt="2021-02-22T17:50:59.701"/>
    <p1510:client id="{EFF46B1D-A58D-F515-E4F2-C4772CC23AF8}" v="96" dt="2021-02-25T20:26:37.599"/>
    <p1510:client id="{F1F65992-E03A-4F03-851E-249A878FD960}" v="30" dt="2021-02-24T18:26:4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urz" userId="S::werbur.402@edu.erzeszow.pl::d1e0ea98-4faa-425c-8877-475d2c565db1" providerId="AD" clId="Web-{975EAE9F-7081-2000-9E65-ABE07A33EE03}"/>
    <pc:docChg chg="modSld modMainMaster">
      <pc:chgData name="Weronika Burz" userId="S::werbur.402@edu.erzeszow.pl::d1e0ea98-4faa-425c-8877-475d2c565db1" providerId="AD" clId="Web-{975EAE9F-7081-2000-9E65-ABE07A33EE03}" dt="2021-02-24T11:27:13.511" v="87"/>
      <pc:docMkLst>
        <pc:docMk/>
      </pc:docMkLst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3720897682" sldId="257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1742012216" sldId="258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2171542541" sldId="259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2764857343" sldId="260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3689366904" sldId="261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669178580" sldId="262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3484896137" sldId="263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2270803420" sldId="264"/>
        </pc:sldMkLst>
      </pc:sldChg>
      <pc:sldChg chg="modTransition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1892698012" sldId="265"/>
        </pc:sldMkLst>
      </pc:sldChg>
      <pc:sldChg chg="addSp delSp modSp mod modTransition setBg setClrOvrMap">
        <pc:chgData name="Weronika Burz" userId="S::werbur.402@edu.erzeszow.pl::d1e0ea98-4faa-425c-8877-475d2c565db1" providerId="AD" clId="Web-{975EAE9F-7081-2000-9E65-ABE07A33EE03}" dt="2021-02-24T11:27:13.511" v="87"/>
        <pc:sldMkLst>
          <pc:docMk/>
          <pc:sldMk cId="3546432081" sldId="266"/>
        </pc:sldMkLst>
        <pc:spChg chg="mod ord">
          <ac:chgData name="Weronika Burz" userId="S::werbur.402@edu.erzeszow.pl::d1e0ea98-4faa-425c-8877-475d2c565db1" providerId="AD" clId="Web-{975EAE9F-7081-2000-9E65-ABE07A33EE03}" dt="2021-02-24T11:14:50.855" v="13" actId="1076"/>
          <ac:spMkLst>
            <pc:docMk/>
            <pc:sldMk cId="3546432081" sldId="266"/>
            <ac:spMk id="2" creationId="{91251370-B164-40A5-A6F2-C21F8FBCA57C}"/>
          </ac:spMkLst>
        </pc:spChg>
        <pc:spChg chg="mod ord">
          <ac:chgData name="Weronika Burz" userId="S::werbur.402@edu.erzeszow.pl::d1e0ea98-4faa-425c-8877-475d2c565db1" providerId="AD" clId="Web-{975EAE9F-7081-2000-9E65-ABE07A33EE03}" dt="2021-02-24T11:24:08.648" v="83" actId="1076"/>
          <ac:spMkLst>
            <pc:docMk/>
            <pc:sldMk cId="3546432081" sldId="266"/>
            <ac:spMk id="6" creationId="{17A40C4B-3DA1-4A90-8F1F-67C7974C316C}"/>
          </ac:spMkLst>
        </pc:spChg>
        <pc:spChg chg="mod">
          <ac:chgData name="Weronika Burz" userId="S::werbur.402@edu.erzeszow.pl::d1e0ea98-4faa-425c-8877-475d2c565db1" providerId="AD" clId="Web-{975EAE9F-7081-2000-9E65-ABE07A33EE03}" dt="2021-02-24T11:13:47.103" v="3" actId="20577"/>
          <ac:spMkLst>
            <pc:docMk/>
            <pc:sldMk cId="3546432081" sldId="266"/>
            <ac:spMk id="7" creationId="{218D9E42-A33D-4B6A-867C-58F8141A0EEF}"/>
          </ac:spMkLst>
        </pc:spChg>
        <pc:spChg chg="add del">
          <ac:chgData name="Weronika Burz" userId="S::werbur.402@edu.erzeszow.pl::d1e0ea98-4faa-425c-8877-475d2c565db1" providerId="AD" clId="Web-{975EAE9F-7081-2000-9E65-ABE07A33EE03}" dt="2021-02-24T11:14:31.120" v="7"/>
          <ac:spMkLst>
            <pc:docMk/>
            <pc:sldMk cId="3546432081" sldId="266"/>
            <ac:spMk id="9" creationId="{33CBE267-1877-479F-82F0-E4BAA5BCE76F}"/>
          </ac:spMkLst>
        </pc:spChg>
        <pc:spChg chg="add del">
          <ac:chgData name="Weronika Burz" userId="S::werbur.402@edu.erzeszow.pl::d1e0ea98-4faa-425c-8877-475d2c565db1" providerId="AD" clId="Web-{975EAE9F-7081-2000-9E65-ABE07A33EE03}" dt="2021-02-24T11:14:31.120" v="7"/>
          <ac:spMkLst>
            <pc:docMk/>
            <pc:sldMk cId="3546432081" sldId="266"/>
            <ac:spMk id="10" creationId="{F2EA12E3-1C9E-43D7-ABCC-C16A6ED4B0AE}"/>
          </ac:spMkLst>
        </pc:spChg>
        <pc:spChg chg="add">
          <ac:chgData name="Weronika Burz" userId="S::werbur.402@edu.erzeszow.pl::d1e0ea98-4faa-425c-8877-475d2c565db1" providerId="AD" clId="Web-{975EAE9F-7081-2000-9E65-ABE07A33EE03}" dt="2021-02-24T11:14:31.120" v="8"/>
          <ac:spMkLst>
            <pc:docMk/>
            <pc:sldMk cId="3546432081" sldId="266"/>
            <ac:spMk id="11" creationId="{DC14B3F1-8CC5-4623-94B0-4445E3775D41}"/>
          </ac:spMkLst>
        </pc:spChg>
        <pc:spChg chg="add del">
          <ac:chgData name="Weronika Burz" userId="S::werbur.402@edu.erzeszow.pl::d1e0ea98-4faa-425c-8877-475d2c565db1" providerId="AD" clId="Web-{975EAE9F-7081-2000-9E65-ABE07A33EE03}" dt="2021-02-24T11:14:15.588" v="5"/>
          <ac:spMkLst>
            <pc:docMk/>
            <pc:sldMk cId="3546432081" sldId="266"/>
            <ac:spMk id="12" creationId="{8F23F8A3-8FD7-4779-8323-FDC26BE99889}"/>
          </ac:spMkLst>
        </pc:spChg>
        <pc:spChg chg="add del">
          <ac:chgData name="Weronika Burz" userId="S::werbur.402@edu.erzeszow.pl::d1e0ea98-4faa-425c-8877-475d2c565db1" providerId="AD" clId="Web-{975EAE9F-7081-2000-9E65-ABE07A33EE03}" dt="2021-02-24T11:14:15.588" v="5"/>
          <ac:spMkLst>
            <pc:docMk/>
            <pc:sldMk cId="3546432081" sldId="266"/>
            <ac:spMk id="14" creationId="{F605C4CC-A25C-416F-8333-7CB7DC97D870}"/>
          </ac:spMkLst>
        </pc:spChg>
        <pc:picChg chg="mod">
          <ac:chgData name="Weronika Burz" userId="S::werbur.402@edu.erzeszow.pl::d1e0ea98-4faa-425c-8877-475d2c565db1" providerId="AD" clId="Web-{975EAE9F-7081-2000-9E65-ABE07A33EE03}" dt="2021-02-24T11:14:31.120" v="8"/>
          <ac:picMkLst>
            <pc:docMk/>
            <pc:sldMk cId="3546432081" sldId="266"/>
            <ac:picMk id="4" creationId="{911D9559-660E-44BB-91A7-E9FF162056F8}"/>
          </ac:picMkLst>
        </pc:picChg>
        <pc:picChg chg="mod">
          <ac:chgData name="Weronika Burz" userId="S::werbur.402@edu.erzeszow.pl::d1e0ea98-4faa-425c-8877-475d2c565db1" providerId="AD" clId="Web-{975EAE9F-7081-2000-9E65-ABE07A33EE03}" dt="2021-02-24T11:14:31.120" v="8"/>
          <ac:picMkLst>
            <pc:docMk/>
            <pc:sldMk cId="3546432081" sldId="266"/>
            <ac:picMk id="5" creationId="{8A0E5E9D-9AFC-4A53-A128-5D55DBC84621}"/>
          </ac:picMkLst>
        </pc:picChg>
        <pc:cxnChg chg="add">
          <ac:chgData name="Weronika Burz" userId="S::werbur.402@edu.erzeszow.pl::d1e0ea98-4faa-425c-8877-475d2c565db1" providerId="AD" clId="Web-{975EAE9F-7081-2000-9E65-ABE07A33EE03}" dt="2021-02-24T11:14:31.120" v="8"/>
          <ac:cxnSpMkLst>
            <pc:docMk/>
            <pc:sldMk cId="3546432081" sldId="266"/>
            <ac:cxnSpMk id="13" creationId="{B8EC0F70-6AFD-45BE-8F70-52888FC304F7}"/>
          </ac:cxnSpMkLst>
        </pc:cxnChg>
      </pc:sldChg>
      <pc:sldMasterChg chg="modTransition modSldLayout">
        <pc:chgData name="Weronika Burz" userId="S::werbur.402@edu.erzeszow.pl::d1e0ea98-4faa-425c-8877-475d2c565db1" providerId="AD" clId="Web-{975EAE9F-7081-2000-9E65-ABE07A33EE03}" dt="2021-02-24T11:27:13.511" v="87"/>
        <pc:sldMasterMkLst>
          <pc:docMk/>
          <pc:sldMasterMk cId="3926633689" sldId="2147483648"/>
        </pc:sldMasterMkLst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Weronika Burz" userId="S::werbur.402@edu.erzeszow.pl::d1e0ea98-4faa-425c-8877-475d2c565db1" providerId="AD" clId="Web-{975EAE9F-7081-2000-9E65-ABE07A33EE03}" dt="2021-02-24T11:27:13.511" v="87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Gość" userId="S::urn:spo:anon#adfc54d8e4d9da7522c55b723124d6758816e46823d1e314f4f721959fdf3d82::" providerId="AD" clId="Web-{59FD3853-9410-E80A-8679-0689A494C0C8}"/>
    <pc:docChg chg="delSld modSld">
      <pc:chgData name="Gość" userId="S::urn:spo:anon#adfc54d8e4d9da7522c55b723124d6758816e46823d1e314f4f721959fdf3d82::" providerId="AD" clId="Web-{59FD3853-9410-E80A-8679-0689A494C0C8}" dt="2021-02-25T19:18:40.981" v="36" actId="20577"/>
      <pc:docMkLst>
        <pc:docMk/>
      </pc:docMkLst>
      <pc:sldChg chg="del">
        <pc:chgData name="Gość" userId="S::urn:spo:anon#adfc54d8e4d9da7522c55b723124d6758816e46823d1e314f4f721959fdf3d82::" providerId="AD" clId="Web-{59FD3853-9410-E80A-8679-0689A494C0C8}" dt="2021-02-25T19:10:14.787" v="7"/>
        <pc:sldMkLst>
          <pc:docMk/>
          <pc:sldMk cId="2171542541" sldId="259"/>
        </pc:sldMkLst>
      </pc:sldChg>
      <pc:sldChg chg="modSp">
        <pc:chgData name="Gość" userId="S::urn:spo:anon#adfc54d8e4d9da7522c55b723124d6758816e46823d1e314f4f721959fdf3d82::" providerId="AD" clId="Web-{59FD3853-9410-E80A-8679-0689A494C0C8}" dt="2021-02-25T19:09:38.646" v="6" actId="20577"/>
        <pc:sldMkLst>
          <pc:docMk/>
          <pc:sldMk cId="3689366904" sldId="261"/>
        </pc:sldMkLst>
        <pc:spChg chg="mod">
          <ac:chgData name="Gość" userId="S::urn:spo:anon#adfc54d8e4d9da7522c55b723124d6758816e46823d1e314f4f721959fdf3d82::" providerId="AD" clId="Web-{59FD3853-9410-E80A-8679-0689A494C0C8}" dt="2021-02-25T19:09:38.646" v="6" actId="20577"/>
          <ac:spMkLst>
            <pc:docMk/>
            <pc:sldMk cId="3689366904" sldId="261"/>
            <ac:spMk id="3" creationId="{761AEF15-275D-402E-89A0-F22300EEE7DD}"/>
          </ac:spMkLst>
        </pc:spChg>
      </pc:sldChg>
      <pc:sldChg chg="modSp">
        <pc:chgData name="Gość" userId="S::urn:spo:anon#adfc54d8e4d9da7522c55b723124d6758816e46823d1e314f4f721959fdf3d82::" providerId="AD" clId="Web-{59FD3853-9410-E80A-8679-0689A494C0C8}" dt="2021-02-25T19:18:40.981" v="36" actId="20577"/>
        <pc:sldMkLst>
          <pc:docMk/>
          <pc:sldMk cId="3484896137" sldId="263"/>
        </pc:sldMkLst>
        <pc:spChg chg="mod">
          <ac:chgData name="Gość" userId="S::urn:spo:anon#adfc54d8e4d9da7522c55b723124d6758816e46823d1e314f4f721959fdf3d82::" providerId="AD" clId="Web-{59FD3853-9410-E80A-8679-0689A494C0C8}" dt="2021-02-25T19:18:40.981" v="36" actId="20577"/>
          <ac:spMkLst>
            <pc:docMk/>
            <pc:sldMk cId="3484896137" sldId="263"/>
            <ac:spMk id="3" creationId="{5FE4C373-389C-426F-AC3F-DC08452560FD}"/>
          </ac:spMkLst>
        </pc:spChg>
      </pc:sldChg>
      <pc:sldChg chg="modSp">
        <pc:chgData name="Gość" userId="S::urn:spo:anon#adfc54d8e4d9da7522c55b723124d6758816e46823d1e314f4f721959fdf3d82::" providerId="AD" clId="Web-{59FD3853-9410-E80A-8679-0689A494C0C8}" dt="2021-02-25T19:10:30.115" v="9" actId="1076"/>
        <pc:sldMkLst>
          <pc:docMk/>
          <pc:sldMk cId="3546432081" sldId="266"/>
        </pc:sldMkLst>
        <pc:spChg chg="mod">
          <ac:chgData name="Gość" userId="S::urn:spo:anon#adfc54d8e4d9da7522c55b723124d6758816e46823d1e314f4f721959fdf3d82::" providerId="AD" clId="Web-{59FD3853-9410-E80A-8679-0689A494C0C8}" dt="2021-02-25T19:10:30.115" v="9" actId="1076"/>
          <ac:spMkLst>
            <pc:docMk/>
            <pc:sldMk cId="3546432081" sldId="266"/>
            <ac:spMk id="2" creationId="{91251370-B164-40A5-A6F2-C21F8FBCA57C}"/>
          </ac:spMkLst>
        </pc:spChg>
        <pc:spChg chg="mod">
          <ac:chgData name="Gość" userId="S::urn:spo:anon#adfc54d8e4d9da7522c55b723124d6758816e46823d1e314f4f721959fdf3d82::" providerId="AD" clId="Web-{59FD3853-9410-E80A-8679-0689A494C0C8}" dt="2021-02-25T19:10:25.709" v="8" actId="1076"/>
          <ac:spMkLst>
            <pc:docMk/>
            <pc:sldMk cId="3546432081" sldId="266"/>
            <ac:spMk id="6" creationId="{17A40C4B-3DA1-4A90-8F1F-67C7974C316C}"/>
          </ac:spMkLst>
        </pc:spChg>
      </pc:sldChg>
    </pc:docChg>
  </pc:docChgLst>
  <pc:docChgLst>
    <pc:chgData name="Gość" userId="S::urn:spo:anon#a30d50160d36533eacc57a3e8d9d19fe4cc282a7fdc6191a37a8064a62d41c42::" providerId="AD" clId="Web-{00000000-0000-0000-0000-000000000000}"/>
    <pc:docChg chg="addSld modSld sldOrd">
      <pc:chgData name="Gość" userId="S::urn:spo:anon#a30d50160d36533eacc57a3e8d9d19fe4cc282a7fdc6191a37a8064a62d41c42::" providerId="AD" clId="Web-{00000000-0000-0000-0000-000000000000}" dt="2021-02-24T12:30:03.904" v="494"/>
      <pc:docMkLst>
        <pc:docMk/>
      </pc:docMkLst>
      <pc:sldChg chg="modSp">
        <pc:chgData name="Gość" userId="S::urn:spo:anon#a30d50160d36533eacc57a3e8d9d19fe4cc282a7fdc6191a37a8064a62d41c42::" providerId="AD" clId="Web-{00000000-0000-0000-0000-000000000000}" dt="2021-02-23T19:02:57.979" v="417" actId="20577"/>
        <pc:sldMkLst>
          <pc:docMk/>
          <pc:sldMk cId="650317164" sldId="256"/>
        </pc:sldMkLst>
        <pc:spChg chg="mod">
          <ac:chgData name="Gość" userId="S::urn:spo:anon#a30d50160d36533eacc57a3e8d9d19fe4cc282a7fdc6191a37a8064a62d41c42::" providerId="AD" clId="Web-{00000000-0000-0000-0000-000000000000}" dt="2021-02-23T19:02:57.979" v="417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modSp mod setBg">
        <pc:chgData name="Gość" userId="S::urn:spo:anon#a30d50160d36533eacc57a3e8d9d19fe4cc282a7fdc6191a37a8064a62d41c42::" providerId="AD" clId="Web-{00000000-0000-0000-0000-000000000000}" dt="2021-02-23T19:08:47.378" v="460" actId="1076"/>
        <pc:sldMkLst>
          <pc:docMk/>
          <pc:sldMk cId="3720897682" sldId="257"/>
        </pc:sldMkLst>
        <pc:spChg chg="mod">
          <ac:chgData name="Gość" userId="S::urn:spo:anon#a30d50160d36533eacc57a3e8d9d19fe4cc282a7fdc6191a37a8064a62d41c42::" providerId="AD" clId="Web-{00000000-0000-0000-0000-000000000000}" dt="2021-02-23T19:08:47.378" v="460" actId="1076"/>
          <ac:spMkLst>
            <pc:docMk/>
            <pc:sldMk cId="3720897682" sldId="257"/>
            <ac:spMk id="2" creationId="{230BB669-D8EE-4150-B88A-ADEF0EF34FBE}"/>
          </ac:spMkLst>
        </pc:spChg>
        <pc:spChg chg="mod">
          <ac:chgData name="Gość" userId="S::urn:spo:anon#a30d50160d36533eacc57a3e8d9d19fe4cc282a7fdc6191a37a8064a62d41c42::" providerId="AD" clId="Web-{00000000-0000-0000-0000-000000000000}" dt="2021-02-23T19:08:33.722" v="457"/>
          <ac:spMkLst>
            <pc:docMk/>
            <pc:sldMk cId="3720897682" sldId="257"/>
            <ac:spMk id="3" creationId="{F56357ED-C81F-4C04-B1C0-D523ED6D1B5D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8:33.722" v="457"/>
          <ac:spMkLst>
            <pc:docMk/>
            <pc:sldMk cId="3720897682" sldId="257"/>
            <ac:spMk id="8" creationId="{B95B9BA8-1D69-4796-85F5-B6D0BD52354B}"/>
          </ac:spMkLst>
        </pc:spChg>
        <pc:grpChg chg="add">
          <ac:chgData name="Gość" userId="S::urn:spo:anon#a30d50160d36533eacc57a3e8d9d19fe4cc282a7fdc6191a37a8064a62d41c42::" providerId="AD" clId="Web-{00000000-0000-0000-0000-000000000000}" dt="2021-02-23T19:08:33.722" v="457"/>
          <ac:grpSpMkLst>
            <pc:docMk/>
            <pc:sldMk cId="3720897682" sldId="257"/>
            <ac:grpSpMk id="10" creationId="{5F892E19-92E7-4BB2-8C3F-DBDFE8D9D324}"/>
          </ac:grpSpMkLst>
        </pc:grpChg>
      </pc:sldChg>
      <pc:sldChg chg="addSp modSp mod setBg setClrOvrMap">
        <pc:chgData name="Gość" userId="S::urn:spo:anon#a30d50160d36533eacc57a3e8d9d19fe4cc282a7fdc6191a37a8064a62d41c42::" providerId="AD" clId="Web-{00000000-0000-0000-0000-000000000000}" dt="2021-02-23T19:02:47.792" v="416"/>
        <pc:sldMkLst>
          <pc:docMk/>
          <pc:sldMk cId="1742012216" sldId="258"/>
        </pc:sldMkLst>
        <pc:spChg chg="mod">
          <ac:chgData name="Gość" userId="S::urn:spo:anon#a30d50160d36533eacc57a3e8d9d19fe4cc282a7fdc6191a37a8064a62d41c42::" providerId="AD" clId="Web-{00000000-0000-0000-0000-000000000000}" dt="2021-02-23T19:02:47.792" v="416"/>
          <ac:spMkLst>
            <pc:docMk/>
            <pc:sldMk cId="1742012216" sldId="258"/>
            <ac:spMk id="2" creationId="{6197E7D2-15D9-45E0-8F87-605F7EF1596E}"/>
          </ac:spMkLst>
        </pc:spChg>
        <pc:spChg chg="mod">
          <ac:chgData name="Gość" userId="S::urn:spo:anon#a30d50160d36533eacc57a3e8d9d19fe4cc282a7fdc6191a37a8064a62d41c42::" providerId="AD" clId="Web-{00000000-0000-0000-0000-000000000000}" dt="2021-02-23T19:02:47.792" v="416"/>
          <ac:spMkLst>
            <pc:docMk/>
            <pc:sldMk cId="1742012216" sldId="258"/>
            <ac:spMk id="3" creationId="{F8483046-1EAC-4D5F-8A3B-77A6DB3FFA21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2:47.792" v="416"/>
          <ac:spMkLst>
            <pc:docMk/>
            <pc:sldMk cId="1742012216" sldId="258"/>
            <ac:spMk id="8" creationId="{26BDCA6B-3C9C-4213-A0D9-30BD5F0B073E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2:47.792" v="416"/>
          <ac:spMkLst>
            <pc:docMk/>
            <pc:sldMk cId="1742012216" sldId="258"/>
            <ac:spMk id="10" creationId="{FDA12F62-867F-4684-B28B-E085D09DCC06}"/>
          </ac:spMkLst>
        </pc:spChg>
      </pc:sldChg>
      <pc:sldChg chg="addSp modSp mod setBg setClrOvrMap">
        <pc:chgData name="Gość" userId="S::urn:spo:anon#a30d50160d36533eacc57a3e8d9d19fe4cc282a7fdc6191a37a8064a62d41c42::" providerId="AD" clId="Web-{00000000-0000-0000-0000-000000000000}" dt="2021-02-23T19:09:39.832" v="469" actId="20577"/>
        <pc:sldMkLst>
          <pc:docMk/>
          <pc:sldMk cId="2171542541" sldId="259"/>
        </pc:sldMkLst>
        <pc:spChg chg="mod">
          <ac:chgData name="Gość" userId="S::urn:spo:anon#a30d50160d36533eacc57a3e8d9d19fe4cc282a7fdc6191a37a8064a62d41c42::" providerId="AD" clId="Web-{00000000-0000-0000-0000-000000000000}" dt="2021-02-23T19:09:39.832" v="469" actId="20577"/>
          <ac:spMkLst>
            <pc:docMk/>
            <pc:sldMk cId="2171542541" sldId="259"/>
            <ac:spMk id="2" creationId="{948E7FBE-1AEE-4CA3-88F3-709B4EBF3C9B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9:31.629" v="468"/>
          <ac:spMkLst>
            <pc:docMk/>
            <pc:sldMk cId="2171542541" sldId="259"/>
            <ac:spMk id="7" creationId="{66B332A4-D438-4773-A77F-5ED49A448D9D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9:31.629" v="468"/>
          <ac:spMkLst>
            <pc:docMk/>
            <pc:sldMk cId="2171542541" sldId="259"/>
            <ac:spMk id="9" creationId="{DF9AD32D-FF05-44F4-BD4D-9CEE89B71EB9}"/>
          </ac:spMkLst>
        </pc:spChg>
      </pc:sldChg>
      <pc:sldChg chg="addSp delSp modSp mod setBg setClrOvrMap">
        <pc:chgData name="Gość" userId="S::urn:spo:anon#a30d50160d36533eacc57a3e8d9d19fe4cc282a7fdc6191a37a8064a62d41c42::" providerId="AD" clId="Web-{00000000-0000-0000-0000-000000000000}" dt="2021-02-23T19:03:58.106" v="428" actId="20577"/>
        <pc:sldMkLst>
          <pc:docMk/>
          <pc:sldMk cId="2764857343" sldId="260"/>
        </pc:sldMkLst>
        <pc:spChg chg="mod">
          <ac:chgData name="Gość" userId="S::urn:spo:anon#a30d50160d36533eacc57a3e8d9d19fe4cc282a7fdc6191a37a8064a62d41c42::" providerId="AD" clId="Web-{00000000-0000-0000-0000-000000000000}" dt="2021-02-23T19:03:06.855" v="418"/>
          <ac:spMkLst>
            <pc:docMk/>
            <pc:sldMk cId="2764857343" sldId="260"/>
            <ac:spMk id="2" creationId="{DBE5F0DA-2192-48B4-8D2E-7F124236551E}"/>
          </ac:spMkLst>
        </pc:spChg>
        <pc:spChg chg="mod ord">
          <ac:chgData name="Gość" userId="S::urn:spo:anon#a30d50160d36533eacc57a3e8d9d19fe4cc282a7fdc6191a37a8064a62d41c42::" providerId="AD" clId="Web-{00000000-0000-0000-0000-000000000000}" dt="2021-02-23T19:03:58.106" v="428" actId="20577"/>
          <ac:spMkLst>
            <pc:docMk/>
            <pc:sldMk cId="2764857343" sldId="260"/>
            <ac:spMk id="3" creationId="{1FEF2622-344B-4FB4-B7A5-0274D35EAA38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3:06.855" v="418"/>
          <ac:spMkLst>
            <pc:docMk/>
            <pc:sldMk cId="2764857343" sldId="260"/>
            <ac:spMk id="10" creationId="{9B76D444-2756-434F-AE61-96D69830C13E}"/>
          </ac:spMkLst>
        </pc:spChg>
        <pc:picChg chg="add del mod">
          <ac:chgData name="Gość" userId="S::urn:spo:anon#a30d50160d36533eacc57a3e8d9d19fe4cc282a7fdc6191a37a8064a62d41c42::" providerId="AD" clId="Web-{00000000-0000-0000-0000-000000000000}" dt="2021-02-23T18:37:50.445" v="179"/>
          <ac:picMkLst>
            <pc:docMk/>
            <pc:sldMk cId="2764857343" sldId="260"/>
            <ac:picMk id="4" creationId="{53801D4A-CCE3-4B0F-8040-D14F049D922B}"/>
          </ac:picMkLst>
        </pc:picChg>
        <pc:picChg chg="add mod">
          <ac:chgData name="Gość" userId="S::urn:spo:anon#a30d50160d36533eacc57a3e8d9d19fe4cc282a7fdc6191a37a8064a62d41c42::" providerId="AD" clId="Web-{00000000-0000-0000-0000-000000000000}" dt="2021-02-23T19:03:06.855" v="418"/>
          <ac:picMkLst>
            <pc:docMk/>
            <pc:sldMk cId="2764857343" sldId="260"/>
            <ac:picMk id="5" creationId="{89D71E23-DA6C-4923-8ACF-A73BB7FBA4BC}"/>
          </ac:picMkLst>
        </pc:picChg>
        <pc:cxnChg chg="add">
          <ac:chgData name="Gość" userId="S::urn:spo:anon#a30d50160d36533eacc57a3e8d9d19fe4cc282a7fdc6191a37a8064a62d41c42::" providerId="AD" clId="Web-{00000000-0000-0000-0000-000000000000}" dt="2021-02-23T19:03:06.855" v="418"/>
          <ac:cxnSpMkLst>
            <pc:docMk/>
            <pc:sldMk cId="2764857343" sldId="260"/>
            <ac:cxnSpMk id="12" creationId="{EDF5FE34-0A41-407A-8D94-10FCF68F1D0B}"/>
          </ac:cxnSpMkLst>
        </pc:cxnChg>
      </pc:sldChg>
      <pc:sldChg chg="addSp modSp mod setBg setClrOvrMap">
        <pc:chgData name="Gość" userId="S::urn:spo:anon#a30d50160d36533eacc57a3e8d9d19fe4cc282a7fdc6191a37a8064a62d41c42::" providerId="AD" clId="Web-{00000000-0000-0000-0000-000000000000}" dt="2021-02-23T19:04:39.826" v="435" actId="20577"/>
        <pc:sldMkLst>
          <pc:docMk/>
          <pc:sldMk cId="3689366904" sldId="261"/>
        </pc:sldMkLst>
        <pc:spChg chg="mod">
          <ac:chgData name="Gość" userId="S::urn:spo:anon#a30d50160d36533eacc57a3e8d9d19fe4cc282a7fdc6191a37a8064a62d41c42::" providerId="AD" clId="Web-{00000000-0000-0000-0000-000000000000}" dt="2021-02-23T19:04:13.294" v="430" actId="14100"/>
          <ac:spMkLst>
            <pc:docMk/>
            <pc:sldMk cId="3689366904" sldId="261"/>
            <ac:spMk id="2" creationId="{B95D99C1-57C1-4FF7-918E-9A096269D18A}"/>
          </ac:spMkLst>
        </pc:spChg>
        <pc:spChg chg="mod ord">
          <ac:chgData name="Gość" userId="S::urn:spo:anon#a30d50160d36533eacc57a3e8d9d19fe4cc282a7fdc6191a37a8064a62d41c42::" providerId="AD" clId="Web-{00000000-0000-0000-0000-000000000000}" dt="2021-02-23T19:04:39.826" v="435" actId="20577"/>
          <ac:spMkLst>
            <pc:docMk/>
            <pc:sldMk cId="3689366904" sldId="261"/>
            <ac:spMk id="3" creationId="{761AEF15-275D-402E-89A0-F22300EEE7DD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4:06.778" v="429"/>
          <ac:spMkLst>
            <pc:docMk/>
            <pc:sldMk cId="3689366904" sldId="261"/>
            <ac:spMk id="9" creationId="{9B76D444-2756-434F-AE61-96D69830C13E}"/>
          </ac:spMkLst>
        </pc:spChg>
        <pc:picChg chg="add mod">
          <ac:chgData name="Gość" userId="S::urn:spo:anon#a30d50160d36533eacc57a3e8d9d19fe4cc282a7fdc6191a37a8064a62d41c42::" providerId="AD" clId="Web-{00000000-0000-0000-0000-000000000000}" dt="2021-02-23T19:04:06.778" v="429"/>
          <ac:picMkLst>
            <pc:docMk/>
            <pc:sldMk cId="3689366904" sldId="261"/>
            <ac:picMk id="4" creationId="{91F10AAE-9F35-4E21-8C39-144229268CE2}"/>
          </ac:picMkLst>
        </pc:picChg>
        <pc:cxnChg chg="add">
          <ac:chgData name="Gość" userId="S::urn:spo:anon#a30d50160d36533eacc57a3e8d9d19fe4cc282a7fdc6191a37a8064a62d41c42::" providerId="AD" clId="Web-{00000000-0000-0000-0000-000000000000}" dt="2021-02-23T19:04:06.778" v="429"/>
          <ac:cxnSpMkLst>
            <pc:docMk/>
            <pc:sldMk cId="3689366904" sldId="261"/>
            <ac:cxnSpMk id="11" creationId="{CF8F36E2-BBE5-43FE-822F-AD8CAE08C071}"/>
          </ac:cxnSpMkLst>
        </pc:cxnChg>
      </pc:sldChg>
      <pc:sldChg chg="addSp delSp modSp mod setBg setClrOvrMap">
        <pc:chgData name="Gość" userId="S::urn:spo:anon#a30d50160d36533eacc57a3e8d9d19fe4cc282a7fdc6191a37a8064a62d41c42::" providerId="AD" clId="Web-{00000000-0000-0000-0000-000000000000}" dt="2021-02-23T19:07:46.580" v="450" actId="20577"/>
        <pc:sldMkLst>
          <pc:docMk/>
          <pc:sldMk cId="669178580" sldId="262"/>
        </pc:sldMkLst>
        <pc:spChg chg="mod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2" creationId="{70C12E6A-E50A-45C5-924C-E409253F9C0A}"/>
          </ac:spMkLst>
        </pc:spChg>
        <pc:spChg chg="mod ord">
          <ac:chgData name="Gość" userId="S::urn:spo:anon#a30d50160d36533eacc57a3e8d9d19fe4cc282a7fdc6191a37a8064a62d41c42::" providerId="AD" clId="Web-{00000000-0000-0000-0000-000000000000}" dt="2021-02-23T19:07:46.580" v="450" actId="20577"/>
          <ac:spMkLst>
            <pc:docMk/>
            <pc:sldMk cId="669178580" sldId="262"/>
            <ac:spMk id="3" creationId="{DBC738A4-C43D-42A8-918A-E659F924070F}"/>
          </ac:spMkLst>
        </pc:spChg>
        <pc:spChg chg="add del">
          <ac:chgData name="Gość" userId="S::urn:spo:anon#a30d50160d36533eacc57a3e8d9d19fe4cc282a7fdc6191a37a8064a62d41c42::" providerId="AD" clId="Web-{00000000-0000-0000-0000-000000000000}" dt="2021-02-23T19:06:06.859" v="442"/>
          <ac:spMkLst>
            <pc:docMk/>
            <pc:sldMk cId="669178580" sldId="262"/>
            <ac:spMk id="13" creationId="{C413D172-8B6A-47F5-9813-DE455773F3FB}"/>
          </ac:spMkLst>
        </pc:spChg>
        <pc:spChg chg="add del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18" creationId="{6EA86598-DA2C-41D5-BC0C-E877F8818EEB}"/>
          </ac:spMkLst>
        </pc:spChg>
        <pc:spChg chg="add del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20" creationId="{6E60E966-B1CF-43EA-B989-B7F885567805}"/>
          </ac:spMkLst>
        </pc:spChg>
        <pc:spChg chg="add del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22" creationId="{818C9F2B-5F7B-40D3-93CE-BD2001688837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27" creationId="{56C20283-73E0-40EC-8AD8-057F581F64C2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29" creationId="{3FCC729B-E528-40C3-82D3-BA4375575E87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7:00.110" v="449"/>
          <ac:spMkLst>
            <pc:docMk/>
            <pc:sldMk cId="669178580" sldId="262"/>
            <ac:spMk id="31" creationId="{58F1FB8D-1842-4A04-998D-6CF047AB2790}"/>
          </ac:spMkLst>
        </pc:spChg>
        <pc:picChg chg="mod">
          <ac:chgData name="Gość" userId="S::urn:spo:anon#a30d50160d36533eacc57a3e8d9d19fe4cc282a7fdc6191a37a8064a62d41c42::" providerId="AD" clId="Web-{00000000-0000-0000-0000-000000000000}" dt="2021-02-23T19:07:00.110" v="449"/>
          <ac:picMkLst>
            <pc:docMk/>
            <pc:sldMk cId="669178580" sldId="262"/>
            <ac:picMk id="8" creationId="{8D9BB086-6F66-4FAC-86C2-77D637F677F7}"/>
          </ac:picMkLst>
        </pc:picChg>
      </pc:sldChg>
      <pc:sldChg chg="addSp modSp mod setBg setClrOvrMap">
        <pc:chgData name="Gość" userId="S::urn:spo:anon#a30d50160d36533eacc57a3e8d9d19fe4cc282a7fdc6191a37a8064a62d41c42::" providerId="AD" clId="Web-{00000000-0000-0000-0000-000000000000}" dt="2021-02-23T19:08:17.862" v="456" actId="20577"/>
        <pc:sldMkLst>
          <pc:docMk/>
          <pc:sldMk cId="3484896137" sldId="263"/>
        </pc:sldMkLst>
        <pc:spChg chg="mod">
          <ac:chgData name="Gość" userId="S::urn:spo:anon#a30d50160d36533eacc57a3e8d9d19fe4cc282a7fdc6191a37a8064a62d41c42::" providerId="AD" clId="Web-{00000000-0000-0000-0000-000000000000}" dt="2021-02-23T19:08:04.174" v="452" actId="14100"/>
          <ac:spMkLst>
            <pc:docMk/>
            <pc:sldMk cId="3484896137" sldId="263"/>
            <ac:spMk id="2" creationId="{F78020CB-530D-43AF-AD87-96E09A11A389}"/>
          </ac:spMkLst>
        </pc:spChg>
        <pc:spChg chg="mod ord">
          <ac:chgData name="Gość" userId="S::urn:spo:anon#a30d50160d36533eacc57a3e8d9d19fe4cc282a7fdc6191a37a8064a62d41c42::" providerId="AD" clId="Web-{00000000-0000-0000-0000-000000000000}" dt="2021-02-23T19:08:17.862" v="456" actId="20577"/>
          <ac:spMkLst>
            <pc:docMk/>
            <pc:sldMk cId="3484896137" sldId="263"/>
            <ac:spMk id="3" creationId="{5FE4C373-389C-426F-AC3F-DC08452560FD}"/>
          </ac:spMkLst>
        </pc:spChg>
        <pc:spChg chg="add">
          <ac:chgData name="Gość" userId="S::urn:spo:anon#a30d50160d36533eacc57a3e8d9d19fe4cc282a7fdc6191a37a8064a62d41c42::" providerId="AD" clId="Web-{00000000-0000-0000-0000-000000000000}" dt="2021-02-23T19:07:58.471" v="451"/>
          <ac:spMkLst>
            <pc:docMk/>
            <pc:sldMk cId="3484896137" sldId="263"/>
            <ac:spMk id="9" creationId="{9B76D444-2756-434F-AE61-96D69830C13E}"/>
          </ac:spMkLst>
        </pc:spChg>
        <pc:picChg chg="mod">
          <ac:chgData name="Gość" userId="S::urn:spo:anon#a30d50160d36533eacc57a3e8d9d19fe4cc282a7fdc6191a37a8064a62d41c42::" providerId="AD" clId="Web-{00000000-0000-0000-0000-000000000000}" dt="2021-02-23T19:07:58.471" v="451"/>
          <ac:picMkLst>
            <pc:docMk/>
            <pc:sldMk cId="3484896137" sldId="263"/>
            <ac:picMk id="4" creationId="{93468B0C-3775-43F5-A144-D15D20F91B83}"/>
          </ac:picMkLst>
        </pc:picChg>
        <pc:cxnChg chg="add">
          <ac:chgData name="Gość" userId="S::urn:spo:anon#a30d50160d36533eacc57a3e8d9d19fe4cc282a7fdc6191a37a8064a62d41c42::" providerId="AD" clId="Web-{00000000-0000-0000-0000-000000000000}" dt="2021-02-23T19:07:58.471" v="451"/>
          <ac:cxnSpMkLst>
            <pc:docMk/>
            <pc:sldMk cId="3484896137" sldId="263"/>
            <ac:cxnSpMk id="11" creationId="{CF8F36E2-BBE5-43FE-822F-AD8CAE08C071}"/>
          </ac:cxnSpMkLst>
        </pc:cxnChg>
      </pc:sldChg>
      <pc:sldChg chg="addSp delSp modSp new">
        <pc:chgData name="Gość" userId="S::urn:spo:anon#a30d50160d36533eacc57a3e8d9d19fe4cc282a7fdc6191a37a8064a62d41c42::" providerId="AD" clId="Web-{00000000-0000-0000-0000-000000000000}" dt="2021-02-23T18:37:59.086" v="181" actId="1076"/>
        <pc:sldMkLst>
          <pc:docMk/>
          <pc:sldMk cId="2270803420" sldId="264"/>
        </pc:sldMkLst>
        <pc:spChg chg="del">
          <ac:chgData name="Gość" userId="S::urn:spo:anon#a30d50160d36533eacc57a3e8d9d19fe4cc282a7fdc6191a37a8064a62d41c42::" providerId="AD" clId="Web-{00000000-0000-0000-0000-000000000000}" dt="2021-02-23T18:37:56.351" v="180"/>
          <ac:spMkLst>
            <pc:docMk/>
            <pc:sldMk cId="2270803420" sldId="264"/>
            <ac:spMk id="3" creationId="{1573077C-F8BA-455F-95C2-F33AA9002D1F}"/>
          </ac:spMkLst>
        </pc:spChg>
        <pc:picChg chg="add mod ord">
          <ac:chgData name="Gość" userId="S::urn:spo:anon#a30d50160d36533eacc57a3e8d9d19fe4cc282a7fdc6191a37a8064a62d41c42::" providerId="AD" clId="Web-{00000000-0000-0000-0000-000000000000}" dt="2021-02-23T18:37:59.086" v="181" actId="1076"/>
          <ac:picMkLst>
            <pc:docMk/>
            <pc:sldMk cId="2270803420" sldId="264"/>
            <ac:picMk id="4" creationId="{65314FDD-0939-4623-B37C-E2E55A8B775E}"/>
          </ac:picMkLst>
        </pc:picChg>
      </pc:sldChg>
      <pc:sldChg chg="addSp modSp new mod setBg">
        <pc:chgData name="Gość" userId="S::urn:spo:anon#a30d50160d36533eacc57a3e8d9d19fe4cc282a7fdc6191a37a8064a62d41c42::" providerId="AD" clId="Web-{00000000-0000-0000-0000-000000000000}" dt="2021-02-23T19:05:28.483" v="440" actId="20577"/>
        <pc:sldMkLst>
          <pc:docMk/>
          <pc:sldMk cId="1892698012" sldId="265"/>
        </pc:sldMkLst>
        <pc:spChg chg="mod">
          <ac:chgData name="Gość" userId="S::urn:spo:anon#a30d50160d36533eacc57a3e8d9d19fe4cc282a7fdc6191a37a8064a62d41c42::" providerId="AD" clId="Web-{00000000-0000-0000-0000-000000000000}" dt="2021-02-23T19:05:07.920" v="436"/>
          <ac:spMkLst>
            <pc:docMk/>
            <pc:sldMk cId="1892698012" sldId="265"/>
            <ac:spMk id="2" creationId="{1F94CF2C-2E04-4CDA-B859-8B1EE6067377}"/>
          </ac:spMkLst>
        </pc:spChg>
        <pc:spChg chg="mod">
          <ac:chgData name="Gość" userId="S::urn:spo:anon#a30d50160d36533eacc57a3e8d9d19fe4cc282a7fdc6191a37a8064a62d41c42::" providerId="AD" clId="Web-{00000000-0000-0000-0000-000000000000}" dt="2021-02-23T19:05:28.483" v="440" actId="20577"/>
          <ac:spMkLst>
            <pc:docMk/>
            <pc:sldMk cId="1892698012" sldId="265"/>
            <ac:spMk id="3" creationId="{21E2ED7D-13F2-4AD2-810F-5E481CD29629}"/>
          </ac:spMkLst>
        </pc:spChg>
        <pc:picChg chg="add mod">
          <ac:chgData name="Gość" userId="S::urn:spo:anon#a30d50160d36533eacc57a3e8d9d19fe4cc282a7fdc6191a37a8064a62d41c42::" providerId="AD" clId="Web-{00000000-0000-0000-0000-000000000000}" dt="2021-02-23T19:05:07.920" v="436"/>
          <ac:picMkLst>
            <pc:docMk/>
            <pc:sldMk cId="1892698012" sldId="265"/>
            <ac:picMk id="4" creationId="{A8AD6F8F-D349-4439-8E06-C2CEA9010F10}"/>
          </ac:picMkLst>
        </pc:picChg>
        <pc:cxnChg chg="add">
          <ac:chgData name="Gość" userId="S::urn:spo:anon#a30d50160d36533eacc57a3e8d9d19fe4cc282a7fdc6191a37a8064a62d41c42::" providerId="AD" clId="Web-{00000000-0000-0000-0000-000000000000}" dt="2021-02-23T19:05:07.920" v="436"/>
          <ac:cxnSpMkLst>
            <pc:docMk/>
            <pc:sldMk cId="1892698012" sldId="265"/>
            <ac:cxnSpMk id="9" creationId="{E4A809D5-3600-46D4-A466-67F2349A54FB}"/>
          </ac:cxnSpMkLst>
        </pc:cxnChg>
      </pc:sldChg>
      <pc:sldChg chg="modSp ord">
        <pc:chgData name="Gość" userId="S::urn:spo:anon#a30d50160d36533eacc57a3e8d9d19fe4cc282a7fdc6191a37a8064a62d41c42::" providerId="AD" clId="Web-{00000000-0000-0000-0000-000000000000}" dt="2021-02-24T12:30:03.904" v="494"/>
        <pc:sldMkLst>
          <pc:docMk/>
          <pc:sldMk cId="3546432081" sldId="266"/>
        </pc:sldMkLst>
        <pc:spChg chg="mod">
          <ac:chgData name="Gość" userId="S::urn:spo:anon#a30d50160d36533eacc57a3e8d9d19fe4cc282a7fdc6191a37a8064a62d41c42::" providerId="AD" clId="Web-{00000000-0000-0000-0000-000000000000}" dt="2021-02-24T11:17:32.252" v="490" actId="20577"/>
          <ac:spMkLst>
            <pc:docMk/>
            <pc:sldMk cId="3546432081" sldId="266"/>
            <ac:spMk id="2" creationId="{91251370-B164-40A5-A6F2-C21F8FBCA57C}"/>
          </ac:spMkLst>
        </pc:spChg>
        <pc:spChg chg="mod">
          <ac:chgData name="Gość" userId="S::urn:spo:anon#a30d50160d36533eacc57a3e8d9d19fe4cc282a7fdc6191a37a8064a62d41c42::" providerId="AD" clId="Web-{00000000-0000-0000-0000-000000000000}" dt="2021-02-24T11:22:06.306" v="493" actId="1076"/>
          <ac:spMkLst>
            <pc:docMk/>
            <pc:sldMk cId="3546432081" sldId="266"/>
            <ac:spMk id="6" creationId="{17A40C4B-3DA1-4A90-8F1F-67C7974C316C}"/>
          </ac:spMkLst>
        </pc:spChg>
      </pc:sldChg>
    </pc:docChg>
  </pc:docChgLst>
  <pc:docChgLst>
    <pc:chgData name="Gość" userId="S::urn:spo:anon#a30d50160d36533eacc57a3e8d9d19fe4cc282a7fdc6191a37a8064a62d41c42::" providerId="AD" clId="Web-{BCFCAD9F-70E7-2000-9E65-A0796998D96E}"/>
    <pc:docChg chg="addSld modSld">
      <pc:chgData name="Gość" userId="S::urn:spo:anon#a30d50160d36533eacc57a3e8d9d19fe4cc282a7fdc6191a37a8064a62d41c42::" providerId="AD" clId="Web-{BCFCAD9F-70E7-2000-9E65-A0796998D96E}" dt="2021-02-23T09:34:36.264" v="858" actId="20577"/>
      <pc:docMkLst>
        <pc:docMk/>
      </pc:docMkLst>
      <pc:sldChg chg="modSp">
        <pc:chgData name="Gość" userId="S::urn:spo:anon#a30d50160d36533eacc57a3e8d9d19fe4cc282a7fdc6191a37a8064a62d41c42::" providerId="AD" clId="Web-{BCFCAD9F-70E7-2000-9E65-A0796998D96E}" dt="2021-02-23T09:34:36.264" v="858" actId="20577"/>
        <pc:sldMkLst>
          <pc:docMk/>
          <pc:sldMk cId="650317164" sldId="256"/>
        </pc:sldMkLst>
        <pc:spChg chg="mod">
          <ac:chgData name="Gość" userId="S::urn:spo:anon#a30d50160d36533eacc57a3e8d9d19fe4cc282a7fdc6191a37a8064a62d41c42::" providerId="AD" clId="Web-{BCFCAD9F-70E7-2000-9E65-A0796998D96E}" dt="2021-02-23T09:34:36.264" v="858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 new">
        <pc:chgData name="Gość" userId="S::urn:spo:anon#a30d50160d36533eacc57a3e8d9d19fe4cc282a7fdc6191a37a8064a62d41c42::" providerId="AD" clId="Web-{BCFCAD9F-70E7-2000-9E65-A0796998D96E}" dt="2021-02-23T09:19:45.570" v="577" actId="20577"/>
        <pc:sldMkLst>
          <pc:docMk/>
          <pc:sldMk cId="3720897682" sldId="257"/>
        </pc:sldMkLst>
        <pc:spChg chg="mod">
          <ac:chgData name="Gość" userId="S::urn:spo:anon#a30d50160d36533eacc57a3e8d9d19fe4cc282a7fdc6191a37a8064a62d41c42::" providerId="AD" clId="Web-{BCFCAD9F-70E7-2000-9E65-A0796998D96E}" dt="2021-02-23T08:55:19.863" v="266" actId="20577"/>
          <ac:spMkLst>
            <pc:docMk/>
            <pc:sldMk cId="3720897682" sldId="257"/>
            <ac:spMk id="2" creationId="{230BB669-D8EE-4150-B88A-ADEF0EF34FBE}"/>
          </ac:spMkLst>
        </pc:spChg>
        <pc:spChg chg="mod">
          <ac:chgData name="Gość" userId="S::urn:spo:anon#a30d50160d36533eacc57a3e8d9d19fe4cc282a7fdc6191a37a8064a62d41c42::" providerId="AD" clId="Web-{BCFCAD9F-70E7-2000-9E65-A0796998D96E}" dt="2021-02-23T09:19:45.570" v="577" actId="20577"/>
          <ac:spMkLst>
            <pc:docMk/>
            <pc:sldMk cId="3720897682" sldId="257"/>
            <ac:spMk id="3" creationId="{F56357ED-C81F-4C04-B1C0-D523ED6D1B5D}"/>
          </ac:spMkLst>
        </pc:spChg>
      </pc:sldChg>
      <pc:sldChg chg="modSp new">
        <pc:chgData name="Gość" userId="S::urn:spo:anon#a30d50160d36533eacc57a3e8d9d19fe4cc282a7fdc6191a37a8064a62d41c42::" providerId="AD" clId="Web-{BCFCAD9F-70E7-2000-9E65-A0796998D96E}" dt="2021-02-23T07:12:50.992" v="122" actId="1076"/>
        <pc:sldMkLst>
          <pc:docMk/>
          <pc:sldMk cId="1742012216" sldId="258"/>
        </pc:sldMkLst>
        <pc:spChg chg="mod">
          <ac:chgData name="Gość" userId="S::urn:spo:anon#a30d50160d36533eacc57a3e8d9d19fe4cc282a7fdc6191a37a8064a62d41c42::" providerId="AD" clId="Web-{BCFCAD9F-70E7-2000-9E65-A0796998D96E}" dt="2021-02-23T07:12:50.992" v="122" actId="1076"/>
          <ac:spMkLst>
            <pc:docMk/>
            <pc:sldMk cId="1742012216" sldId="258"/>
            <ac:spMk id="2" creationId="{6197E7D2-15D9-45E0-8F87-605F7EF1596E}"/>
          </ac:spMkLst>
        </pc:spChg>
        <pc:spChg chg="mod">
          <ac:chgData name="Gość" userId="S::urn:spo:anon#a30d50160d36533eacc57a3e8d9d19fe4cc282a7fdc6191a37a8064a62d41c42::" providerId="AD" clId="Web-{BCFCAD9F-70E7-2000-9E65-A0796998D96E}" dt="2021-02-23T07:12:46.726" v="121" actId="1076"/>
          <ac:spMkLst>
            <pc:docMk/>
            <pc:sldMk cId="1742012216" sldId="258"/>
            <ac:spMk id="3" creationId="{F8483046-1EAC-4D5F-8A3B-77A6DB3FFA21}"/>
          </ac:spMkLst>
        </pc:spChg>
      </pc:sldChg>
      <pc:sldChg chg="modSp new">
        <pc:chgData name="Gość" userId="S::urn:spo:anon#a30d50160d36533eacc57a3e8d9d19fe4cc282a7fdc6191a37a8064a62d41c42::" providerId="AD" clId="Web-{BCFCAD9F-70E7-2000-9E65-A0796998D96E}" dt="2021-02-23T07:14:25.697" v="145" actId="20577"/>
        <pc:sldMkLst>
          <pc:docMk/>
          <pc:sldMk cId="2171542541" sldId="259"/>
        </pc:sldMkLst>
        <pc:spChg chg="mod">
          <ac:chgData name="Gość" userId="S::urn:spo:anon#a30d50160d36533eacc57a3e8d9d19fe4cc282a7fdc6191a37a8064a62d41c42::" providerId="AD" clId="Web-{BCFCAD9F-70E7-2000-9E65-A0796998D96E}" dt="2021-02-23T07:14:25.697" v="145" actId="20577"/>
          <ac:spMkLst>
            <pc:docMk/>
            <pc:sldMk cId="2171542541" sldId="259"/>
            <ac:spMk id="2" creationId="{948E7FBE-1AEE-4CA3-88F3-709B4EBF3C9B}"/>
          </ac:spMkLst>
        </pc:spChg>
      </pc:sldChg>
      <pc:sldChg chg="new">
        <pc:chgData name="Gość" userId="S::urn:spo:anon#a30d50160d36533eacc57a3e8d9d19fe4cc282a7fdc6191a37a8064a62d41c42::" providerId="AD" clId="Web-{BCFCAD9F-70E7-2000-9E65-A0796998D96E}" dt="2021-02-23T07:14:35.323" v="146"/>
        <pc:sldMkLst>
          <pc:docMk/>
          <pc:sldMk cId="2764857343" sldId="260"/>
        </pc:sldMkLst>
      </pc:sldChg>
      <pc:sldChg chg="new">
        <pc:chgData name="Gość" userId="S::urn:spo:anon#a30d50160d36533eacc57a3e8d9d19fe4cc282a7fdc6191a37a8064a62d41c42::" providerId="AD" clId="Web-{BCFCAD9F-70E7-2000-9E65-A0796998D96E}" dt="2021-02-23T07:14:40.010" v="147"/>
        <pc:sldMkLst>
          <pc:docMk/>
          <pc:sldMk cId="3689366904" sldId="261"/>
        </pc:sldMkLst>
      </pc:sldChg>
      <pc:sldChg chg="addSp delSp modSp new mod setBg">
        <pc:chgData name="Gość" userId="S::urn:spo:anon#a30d50160d36533eacc57a3e8d9d19fe4cc282a7fdc6191a37a8064a62d41c42::" providerId="AD" clId="Web-{BCFCAD9F-70E7-2000-9E65-A0796998D96E}" dt="2021-02-23T09:09:38.133" v="547" actId="1076"/>
        <pc:sldMkLst>
          <pc:docMk/>
          <pc:sldMk cId="669178580" sldId="262"/>
        </pc:sldMkLst>
        <pc:spChg chg="mod">
          <ac:chgData name="Gość" userId="S::urn:spo:anon#a30d50160d36533eacc57a3e8d9d19fe4cc282a7fdc6191a37a8064a62d41c42::" providerId="AD" clId="Web-{BCFCAD9F-70E7-2000-9E65-A0796998D96E}" dt="2021-02-23T09:07:57.537" v="530"/>
          <ac:spMkLst>
            <pc:docMk/>
            <pc:sldMk cId="669178580" sldId="262"/>
            <ac:spMk id="2" creationId="{70C12E6A-E50A-45C5-924C-E409253F9C0A}"/>
          </ac:spMkLst>
        </pc:spChg>
        <pc:spChg chg="mod">
          <ac:chgData name="Gość" userId="S::urn:spo:anon#a30d50160d36533eacc57a3e8d9d19fe4cc282a7fdc6191a37a8064a62d41c42::" providerId="AD" clId="Web-{BCFCAD9F-70E7-2000-9E65-A0796998D96E}" dt="2021-02-23T09:07:57.537" v="530"/>
          <ac:spMkLst>
            <pc:docMk/>
            <pc:sldMk cId="669178580" sldId="262"/>
            <ac:spMk id="3" creationId="{DBC738A4-C43D-42A8-918A-E659F924070F}"/>
          </ac:spMkLst>
        </pc:spChg>
        <pc:spChg chg="add del">
          <ac:chgData name="Gość" userId="S::urn:spo:anon#a30d50160d36533eacc57a3e8d9d19fe4cc282a7fdc6191a37a8064a62d41c42::" providerId="AD" clId="Web-{BCFCAD9F-70E7-2000-9E65-A0796998D96E}" dt="2021-02-23T08:56:09.411" v="271"/>
          <ac:spMkLst>
            <pc:docMk/>
            <pc:sldMk cId="669178580" sldId="262"/>
            <ac:spMk id="4" creationId="{39C748F0-6D9D-4E54-A29C-F6203DD6BB2A}"/>
          </ac:spMkLst>
        </pc:spChg>
        <pc:spChg chg="add del mod">
          <ac:chgData name="Gość" userId="S::urn:spo:anon#a30d50160d36533eacc57a3e8d9d19fe4cc282a7fdc6191a37a8064a62d41c42::" providerId="AD" clId="Web-{BCFCAD9F-70E7-2000-9E65-A0796998D96E}" dt="2021-02-23T09:06:29.926" v="512"/>
          <ac:spMkLst>
            <pc:docMk/>
            <pc:sldMk cId="669178580" sldId="262"/>
            <ac:spMk id="5" creationId="{9D84F373-4343-400A-BBAB-E71420994AE3}"/>
          </ac:spMkLst>
        </pc:spChg>
        <pc:spChg chg="add del">
          <ac:chgData name="Gość" userId="S::urn:spo:anon#a30d50160d36533eacc57a3e8d9d19fe4cc282a7fdc6191a37a8064a62d41c42::" providerId="AD" clId="Web-{BCFCAD9F-70E7-2000-9E65-A0796998D96E}" dt="2021-02-23T09:07:57.537" v="530"/>
          <ac:spMkLst>
            <pc:docMk/>
            <pc:sldMk cId="669178580" sldId="262"/>
            <ac:spMk id="12" creationId="{C0DB9C61-90E0-484F-8602-02F49EDC1B70}"/>
          </ac:spMkLst>
        </pc:spChg>
        <pc:spChg chg="add del">
          <ac:chgData name="Gość" userId="S::urn:spo:anon#a30d50160d36533eacc57a3e8d9d19fe4cc282a7fdc6191a37a8064a62d41c42::" providerId="AD" clId="Web-{BCFCAD9F-70E7-2000-9E65-A0796998D96E}" dt="2021-02-23T09:07:57.537" v="530"/>
          <ac:spMkLst>
            <pc:docMk/>
            <pc:sldMk cId="669178580" sldId="262"/>
            <ac:spMk id="14" creationId="{3F7ED563-E5DB-4937-BF78-7893C4DC92A0}"/>
          </ac:spMkLst>
        </pc:spChg>
        <pc:spChg chg="add del">
          <ac:chgData name="Gość" userId="S::urn:spo:anon#a30d50160d36533eacc57a3e8d9d19fe4cc282a7fdc6191a37a8064a62d41c42::" providerId="AD" clId="Web-{BCFCAD9F-70E7-2000-9E65-A0796998D96E}" dt="2021-02-23T09:07:57.537" v="530"/>
          <ac:spMkLst>
            <pc:docMk/>
            <pc:sldMk cId="669178580" sldId="262"/>
            <ac:spMk id="16" creationId="{2306B647-FE95-4550-8350-3D2180C62211}"/>
          </ac:spMkLst>
        </pc:spChg>
        <pc:picChg chg="add del mod">
          <ac:chgData name="Gość" userId="S::urn:spo:anon#a30d50160d36533eacc57a3e8d9d19fe4cc282a7fdc6191a37a8064a62d41c42::" providerId="AD" clId="Web-{BCFCAD9F-70E7-2000-9E65-A0796998D96E}" dt="2021-02-23T08:59:29.900" v="303"/>
          <ac:picMkLst>
            <pc:docMk/>
            <pc:sldMk cId="669178580" sldId="262"/>
            <ac:picMk id="6" creationId="{11A78330-9C20-4E26-AE03-C15475DAD8F1}"/>
          </ac:picMkLst>
        </pc:picChg>
        <pc:picChg chg="add del mod">
          <ac:chgData name="Gość" userId="S::urn:spo:anon#a30d50160d36533eacc57a3e8d9d19fe4cc282a7fdc6191a37a8064a62d41c42::" providerId="AD" clId="Web-{BCFCAD9F-70E7-2000-9E65-A0796998D96E}" dt="2021-02-23T09:09:34.227" v="544"/>
          <ac:picMkLst>
            <pc:docMk/>
            <pc:sldMk cId="669178580" sldId="262"/>
            <ac:picMk id="7" creationId="{EE4BBB61-9036-4B57-A2BD-38F0A1E20656}"/>
          </ac:picMkLst>
        </pc:picChg>
        <pc:picChg chg="add mod">
          <ac:chgData name="Gość" userId="S::urn:spo:anon#a30d50160d36533eacc57a3e8d9d19fe4cc282a7fdc6191a37a8064a62d41c42::" providerId="AD" clId="Web-{BCFCAD9F-70E7-2000-9E65-A0796998D96E}" dt="2021-02-23T09:09:38.133" v="547" actId="1076"/>
          <ac:picMkLst>
            <pc:docMk/>
            <pc:sldMk cId="669178580" sldId="262"/>
            <ac:picMk id="8" creationId="{8D9BB086-6F66-4FAC-86C2-77D637F677F7}"/>
          </ac:picMkLst>
        </pc:picChg>
      </pc:sldChg>
      <pc:sldChg chg="addSp modSp new">
        <pc:chgData name="Gość" userId="S::urn:spo:anon#a30d50160d36533eacc57a3e8d9d19fe4cc282a7fdc6191a37a8064a62d41c42::" providerId="AD" clId="Web-{BCFCAD9F-70E7-2000-9E65-A0796998D96E}" dt="2021-02-23T09:25:51.610" v="767" actId="20577"/>
        <pc:sldMkLst>
          <pc:docMk/>
          <pc:sldMk cId="3484896137" sldId="263"/>
        </pc:sldMkLst>
        <pc:spChg chg="mod">
          <ac:chgData name="Gość" userId="S::urn:spo:anon#a30d50160d36533eacc57a3e8d9d19fe4cc282a7fdc6191a37a8064a62d41c42::" providerId="AD" clId="Web-{BCFCAD9F-70E7-2000-9E65-A0796998D96E}" dt="2021-02-23T09:19:51.539" v="578" actId="20577"/>
          <ac:spMkLst>
            <pc:docMk/>
            <pc:sldMk cId="3484896137" sldId="263"/>
            <ac:spMk id="2" creationId="{F78020CB-530D-43AF-AD87-96E09A11A389}"/>
          </ac:spMkLst>
        </pc:spChg>
        <pc:spChg chg="mod">
          <ac:chgData name="Gość" userId="S::urn:spo:anon#a30d50160d36533eacc57a3e8d9d19fe4cc282a7fdc6191a37a8064a62d41c42::" providerId="AD" clId="Web-{BCFCAD9F-70E7-2000-9E65-A0796998D96E}" dt="2021-02-23T09:25:51.610" v="767" actId="20577"/>
          <ac:spMkLst>
            <pc:docMk/>
            <pc:sldMk cId="3484896137" sldId="263"/>
            <ac:spMk id="3" creationId="{5FE4C373-389C-426F-AC3F-DC08452560FD}"/>
          </ac:spMkLst>
        </pc:spChg>
        <pc:picChg chg="add mod">
          <ac:chgData name="Gość" userId="S::urn:spo:anon#a30d50160d36533eacc57a3e8d9d19fe4cc282a7fdc6191a37a8064a62d41c42::" providerId="AD" clId="Web-{BCFCAD9F-70E7-2000-9E65-A0796998D96E}" dt="2021-02-23T09:25:02.515" v="762" actId="1076"/>
          <ac:picMkLst>
            <pc:docMk/>
            <pc:sldMk cId="3484896137" sldId="263"/>
            <ac:picMk id="4" creationId="{93468B0C-3775-43F5-A144-D15D20F91B83}"/>
          </ac:picMkLst>
        </pc:picChg>
      </pc:sldChg>
    </pc:docChg>
  </pc:docChgLst>
  <pc:docChgLst>
    <pc:chgData name="Teresa Jakubiak" userId="S::terjak.361@edu.erzeszow.pl::257f70d0-0ea8-449a-9eae-949efcba4d98" providerId="AD" clId="Web-{7CEB64A0-9E2C-4F73-8E3D-467D18469783}"/>
    <pc:docChg chg="modSld">
      <pc:chgData name="Teresa Jakubiak" userId="S::terjak.361@edu.erzeszow.pl::257f70d0-0ea8-449a-9eae-949efcba4d98" providerId="AD" clId="Web-{7CEB64A0-9E2C-4F73-8E3D-467D18469783}" dt="2021-02-26T09:27:17.450" v="3" actId="20577"/>
      <pc:docMkLst>
        <pc:docMk/>
      </pc:docMkLst>
      <pc:sldChg chg="modSp">
        <pc:chgData name="Teresa Jakubiak" userId="S::terjak.361@edu.erzeszow.pl::257f70d0-0ea8-449a-9eae-949efcba4d98" providerId="AD" clId="Web-{7CEB64A0-9E2C-4F73-8E3D-467D18469783}" dt="2021-02-26T09:27:17.450" v="3" actId="20577"/>
        <pc:sldMkLst>
          <pc:docMk/>
          <pc:sldMk cId="669178580" sldId="262"/>
        </pc:sldMkLst>
        <pc:spChg chg="mod">
          <ac:chgData name="Teresa Jakubiak" userId="S::terjak.361@edu.erzeszow.pl::257f70d0-0ea8-449a-9eae-949efcba4d98" providerId="AD" clId="Web-{7CEB64A0-9E2C-4F73-8E3D-467D18469783}" dt="2021-02-26T09:27:17.450" v="3" actId="20577"/>
          <ac:spMkLst>
            <pc:docMk/>
            <pc:sldMk cId="669178580" sldId="262"/>
            <ac:spMk id="3" creationId="{DBC738A4-C43D-42A8-918A-E659F924070F}"/>
          </ac:spMkLst>
        </pc:spChg>
      </pc:sldChg>
    </pc:docChg>
  </pc:docChgLst>
  <pc:docChgLst>
    <pc:chgData name="Gość" userId="S::urn:spo:anon#a30d50160d36533eacc57a3e8d9d19fe4cc282a7fdc6191a37a8064a62d41c42::" providerId="AD" clId="Web-{A75DAE9F-F0B8-2000-9E65-A41AB3AC06E8}"/>
    <pc:docChg chg="modSld">
      <pc:chgData name="Gość" userId="S::urn:spo:anon#a30d50160d36533eacc57a3e8d9d19fe4cc282a7fdc6191a37a8064a62d41c42::" providerId="AD" clId="Web-{A75DAE9F-F0B8-2000-9E65-A41AB3AC06E8}" dt="2021-02-24T11:07:59.831" v="140" actId="20577"/>
      <pc:docMkLst>
        <pc:docMk/>
      </pc:docMkLst>
      <pc:sldChg chg="modSp">
        <pc:chgData name="Gość" userId="S::urn:spo:anon#a30d50160d36533eacc57a3e8d9d19fe4cc282a7fdc6191a37a8064a62d41c42::" providerId="AD" clId="Web-{A75DAE9F-F0B8-2000-9E65-A41AB3AC06E8}" dt="2021-02-24T10:57:09.348" v="9" actId="20577"/>
        <pc:sldMkLst>
          <pc:docMk/>
          <pc:sldMk cId="2270803420" sldId="264"/>
        </pc:sldMkLst>
        <pc:spChg chg="mod">
          <ac:chgData name="Gość" userId="S::urn:spo:anon#a30d50160d36533eacc57a3e8d9d19fe4cc282a7fdc6191a37a8064a62d41c42::" providerId="AD" clId="Web-{A75DAE9F-F0B8-2000-9E65-A41AB3AC06E8}" dt="2021-02-24T10:56:41.753" v="5" actId="14100"/>
          <ac:spMkLst>
            <pc:docMk/>
            <pc:sldMk cId="2270803420" sldId="264"/>
            <ac:spMk id="2" creationId="{F08430E4-C9E6-4FF8-9EB8-DACFFB7172AD}"/>
          </ac:spMkLst>
        </pc:spChg>
        <pc:spChg chg="mod">
          <ac:chgData name="Gość" userId="S::urn:spo:anon#a30d50160d36533eacc57a3e8d9d19fe4cc282a7fdc6191a37a8064a62d41c42::" providerId="AD" clId="Web-{A75DAE9F-F0B8-2000-9E65-A41AB3AC06E8}" dt="2021-02-24T10:57:09.348" v="9" actId="20577"/>
          <ac:spMkLst>
            <pc:docMk/>
            <pc:sldMk cId="2270803420" sldId="264"/>
            <ac:spMk id="8" creationId="{6D1FAD48-1EE4-4CB8-A565-05F8FEBC58D4}"/>
          </ac:spMkLst>
        </pc:spChg>
      </pc:sldChg>
      <pc:sldChg chg="addSp modSp">
        <pc:chgData name="Gość" userId="S::urn:spo:anon#a30d50160d36533eacc57a3e8d9d19fe4cc282a7fdc6191a37a8064a62d41c42::" providerId="AD" clId="Web-{A75DAE9F-F0B8-2000-9E65-A41AB3AC06E8}" dt="2021-02-24T11:07:59.831" v="140" actId="20577"/>
        <pc:sldMkLst>
          <pc:docMk/>
          <pc:sldMk cId="3546432081" sldId="266"/>
        </pc:sldMkLst>
        <pc:spChg chg="mod">
          <ac:chgData name="Gość" userId="S::urn:spo:anon#a30d50160d36533eacc57a3e8d9d19fe4cc282a7fdc6191a37a8064a62d41c42::" providerId="AD" clId="Web-{A75DAE9F-F0B8-2000-9E65-A41AB3AC06E8}" dt="2021-02-24T11:07:59.831" v="140" actId="20577"/>
          <ac:spMkLst>
            <pc:docMk/>
            <pc:sldMk cId="3546432081" sldId="266"/>
            <ac:spMk id="2" creationId="{91251370-B164-40A5-A6F2-C21F8FBCA57C}"/>
          </ac:spMkLst>
        </pc:spChg>
        <pc:spChg chg="add mod">
          <ac:chgData name="Gość" userId="S::urn:spo:anon#a30d50160d36533eacc57a3e8d9d19fe4cc282a7fdc6191a37a8064a62d41c42::" providerId="AD" clId="Web-{A75DAE9F-F0B8-2000-9E65-A41AB3AC06E8}" dt="2021-02-24T11:06:48.049" v="134" actId="20577"/>
          <ac:spMkLst>
            <pc:docMk/>
            <pc:sldMk cId="3546432081" sldId="266"/>
            <ac:spMk id="6" creationId="{17A40C4B-3DA1-4A90-8F1F-67C7974C316C}"/>
          </ac:spMkLst>
        </pc:spChg>
        <pc:picChg chg="mod">
          <ac:chgData name="Gość" userId="S::urn:spo:anon#a30d50160d36533eacc57a3e8d9d19fe4cc282a7fdc6191a37a8064a62d41c42::" providerId="AD" clId="Web-{A75DAE9F-F0B8-2000-9E65-A41AB3AC06E8}" dt="2021-02-24T11:04:35.983" v="60" actId="1076"/>
          <ac:picMkLst>
            <pc:docMk/>
            <pc:sldMk cId="3546432081" sldId="266"/>
            <ac:picMk id="4" creationId="{911D9559-660E-44BB-91A7-E9FF162056F8}"/>
          </ac:picMkLst>
        </pc:picChg>
      </pc:sldChg>
    </pc:docChg>
  </pc:docChgLst>
  <pc:docChgLst>
    <pc:chgData name="Teresa Jakubiak" userId="S::terjak.361@edu.erzeszow.pl::257f70d0-0ea8-449a-9eae-949efcba4d98" providerId="AD" clId="Web-{B1BEAE9F-9020-2000-9E65-A6443FC249CE}"/>
    <pc:docChg chg="sldOrd">
      <pc:chgData name="Teresa Jakubiak" userId="S::terjak.361@edu.erzeszow.pl::257f70d0-0ea8-449a-9eae-949efcba4d98" providerId="AD" clId="Web-{B1BEAE9F-9020-2000-9E65-A6443FC249CE}" dt="2021-02-25T15:11:44.329" v="1"/>
      <pc:docMkLst>
        <pc:docMk/>
      </pc:docMkLst>
      <pc:sldChg chg="ord">
        <pc:chgData name="Teresa Jakubiak" userId="S::terjak.361@edu.erzeszow.pl::257f70d0-0ea8-449a-9eae-949efcba4d98" providerId="AD" clId="Web-{B1BEAE9F-9020-2000-9E65-A6443FC249CE}" dt="2021-02-25T15:11:44.329" v="1"/>
        <pc:sldMkLst>
          <pc:docMk/>
          <pc:sldMk cId="3484896137" sldId="263"/>
        </pc:sldMkLst>
      </pc:sldChg>
    </pc:docChg>
  </pc:docChgLst>
  <pc:docChgLst>
    <pc:chgData name="Weronika Burz" userId="S::werbur.402@edu.erzeszow.pl::d1e0ea98-4faa-425c-8877-475d2c565db1" providerId="AD" clId="Web-{E064C501-F84C-4BDB-AF62-49AE0266285F}"/>
    <pc:docChg chg="modSld">
      <pc:chgData name="Weronika Burz" userId="S::werbur.402@edu.erzeszow.pl::d1e0ea98-4faa-425c-8877-475d2c565db1" providerId="AD" clId="Web-{E064C501-F84C-4BDB-AF62-49AE0266285F}" dt="2021-02-22T17:50:59.701" v="68" actId="20577"/>
      <pc:docMkLst>
        <pc:docMk/>
      </pc:docMkLst>
      <pc:sldChg chg="modSp">
        <pc:chgData name="Weronika Burz" userId="S::werbur.402@edu.erzeszow.pl::d1e0ea98-4faa-425c-8877-475d2c565db1" providerId="AD" clId="Web-{E064C501-F84C-4BDB-AF62-49AE0266285F}" dt="2021-02-22T17:50:59.701" v="68" actId="20577"/>
        <pc:sldMkLst>
          <pc:docMk/>
          <pc:sldMk cId="650317164" sldId="256"/>
        </pc:sldMkLst>
        <pc:spChg chg="mod">
          <ac:chgData name="Weronika Burz" userId="S::werbur.402@edu.erzeszow.pl::d1e0ea98-4faa-425c-8877-475d2c565db1" providerId="AD" clId="Web-{E064C501-F84C-4BDB-AF62-49AE0266285F}" dt="2021-02-22T17:50:27.013" v="4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Weronika Burz" userId="S::werbur.402@edu.erzeszow.pl::d1e0ea98-4faa-425c-8877-475d2c565db1" providerId="AD" clId="Web-{E064C501-F84C-4BDB-AF62-49AE0266285F}" dt="2021-02-22T17:50:59.701" v="68" actId="20577"/>
          <ac:spMkLst>
            <pc:docMk/>
            <pc:sldMk cId="650317164" sldId="256"/>
            <ac:spMk id="3" creationId="{00000000-0000-0000-0000-000000000000}"/>
          </ac:spMkLst>
        </pc:spChg>
      </pc:sldChg>
    </pc:docChg>
  </pc:docChgLst>
  <pc:docChgLst>
    <pc:chgData name="Weronika Burz" userId="S::werbur.402@edu.erzeszow.pl::d1e0ea98-4faa-425c-8877-475d2c565db1" providerId="AD" clId="Web-{EFF46B1D-A58D-F515-E4F2-C4772CC23AF8}"/>
    <pc:docChg chg="modSld">
      <pc:chgData name="Weronika Burz" userId="S::werbur.402@edu.erzeszow.pl::d1e0ea98-4faa-425c-8877-475d2c565db1" providerId="AD" clId="Web-{EFF46B1D-A58D-F515-E4F2-C4772CC23AF8}" dt="2021-02-25T20:26:37.599" v="61" actId="14100"/>
      <pc:docMkLst>
        <pc:docMk/>
      </pc:docMkLst>
      <pc:sldChg chg="modSp">
        <pc:chgData name="Weronika Burz" userId="S::werbur.402@edu.erzeszow.pl::d1e0ea98-4faa-425c-8877-475d2c565db1" providerId="AD" clId="Web-{EFF46B1D-A58D-F515-E4F2-C4772CC23AF8}" dt="2021-02-25T20:26:37.599" v="61" actId="14100"/>
        <pc:sldMkLst>
          <pc:docMk/>
          <pc:sldMk cId="3484896137" sldId="263"/>
        </pc:sldMkLst>
        <pc:spChg chg="mod">
          <ac:chgData name="Weronika Burz" userId="S::werbur.402@edu.erzeszow.pl::d1e0ea98-4faa-425c-8877-475d2c565db1" providerId="AD" clId="Web-{EFF46B1D-A58D-F515-E4F2-C4772CC23AF8}" dt="2021-02-25T20:26:37.599" v="61" actId="14100"/>
          <ac:spMkLst>
            <pc:docMk/>
            <pc:sldMk cId="3484896137" sldId="263"/>
            <ac:spMk id="3" creationId="{5FE4C373-389C-426F-AC3F-DC08452560FD}"/>
          </ac:spMkLst>
        </pc:spChg>
      </pc:sldChg>
      <pc:sldChg chg="modSp">
        <pc:chgData name="Weronika Burz" userId="S::werbur.402@edu.erzeszow.pl::d1e0ea98-4faa-425c-8877-475d2c565db1" providerId="AD" clId="Web-{EFF46B1D-A58D-F515-E4F2-C4772CC23AF8}" dt="2021-02-25T20:23:19.518" v="51" actId="20577"/>
        <pc:sldMkLst>
          <pc:docMk/>
          <pc:sldMk cId="2270803420" sldId="264"/>
        </pc:sldMkLst>
        <pc:spChg chg="mod">
          <ac:chgData name="Weronika Burz" userId="S::werbur.402@edu.erzeszow.pl::d1e0ea98-4faa-425c-8877-475d2c565db1" providerId="AD" clId="Web-{EFF46B1D-A58D-F515-E4F2-C4772CC23AF8}" dt="2021-02-25T20:23:19.518" v="51" actId="20577"/>
          <ac:spMkLst>
            <pc:docMk/>
            <pc:sldMk cId="2270803420" sldId="264"/>
            <ac:spMk id="8" creationId="{6D1FAD48-1EE4-4CB8-A565-05F8FEBC58D4}"/>
          </ac:spMkLst>
        </pc:spChg>
      </pc:sldChg>
    </pc:docChg>
  </pc:docChgLst>
  <pc:docChgLst>
    <pc:chgData name="Teresa Jakubiak" userId="S::terjak.361@edu.erzeszow.pl::257f70d0-0ea8-449a-9eae-949efcba4d98" providerId="AD" clId="Web-{F1F65992-E03A-4F03-851E-249A878FD960}"/>
    <pc:docChg chg="modSld">
      <pc:chgData name="Teresa Jakubiak" userId="S::terjak.361@edu.erzeszow.pl::257f70d0-0ea8-449a-9eae-949efcba4d98" providerId="AD" clId="Web-{F1F65992-E03A-4F03-851E-249A878FD960}" dt="2021-02-24T18:26:46.538" v="14" actId="20577"/>
      <pc:docMkLst>
        <pc:docMk/>
      </pc:docMkLst>
      <pc:sldChg chg="modSp">
        <pc:chgData name="Teresa Jakubiak" userId="S::terjak.361@edu.erzeszow.pl::257f70d0-0ea8-449a-9eae-949efcba4d98" providerId="AD" clId="Web-{F1F65992-E03A-4F03-851E-249A878FD960}" dt="2021-02-24T18:26:00.349" v="9" actId="20577"/>
        <pc:sldMkLst>
          <pc:docMk/>
          <pc:sldMk cId="3689366904" sldId="261"/>
        </pc:sldMkLst>
        <pc:spChg chg="mod">
          <ac:chgData name="Teresa Jakubiak" userId="S::terjak.361@edu.erzeszow.pl::257f70d0-0ea8-449a-9eae-949efcba4d98" providerId="AD" clId="Web-{F1F65992-E03A-4F03-851E-249A878FD960}" dt="2021-02-24T18:26:00.349" v="9" actId="20577"/>
          <ac:spMkLst>
            <pc:docMk/>
            <pc:sldMk cId="3689366904" sldId="261"/>
            <ac:spMk id="3" creationId="{761AEF15-275D-402E-89A0-F22300EEE7DD}"/>
          </ac:spMkLst>
        </pc:spChg>
      </pc:sldChg>
      <pc:sldChg chg="modSp">
        <pc:chgData name="Teresa Jakubiak" userId="S::terjak.361@edu.erzeszow.pl::257f70d0-0ea8-449a-9eae-949efcba4d98" providerId="AD" clId="Web-{F1F65992-E03A-4F03-851E-249A878FD960}" dt="2021-02-24T18:26:46.538" v="14" actId="20577"/>
        <pc:sldMkLst>
          <pc:docMk/>
          <pc:sldMk cId="1892698012" sldId="265"/>
        </pc:sldMkLst>
        <pc:spChg chg="mod">
          <ac:chgData name="Teresa Jakubiak" userId="S::terjak.361@edu.erzeszow.pl::257f70d0-0ea8-449a-9eae-949efcba4d98" providerId="AD" clId="Web-{F1F65992-E03A-4F03-851E-249A878FD960}" dt="2021-02-24T18:26:46.538" v="14" actId="20577"/>
          <ac:spMkLst>
            <pc:docMk/>
            <pc:sldMk cId="1892698012" sldId="265"/>
            <ac:spMk id="3" creationId="{21E2ED7D-13F2-4AD2-810F-5E481CD29629}"/>
          </ac:spMkLst>
        </pc:spChg>
      </pc:sldChg>
    </pc:docChg>
  </pc:docChgLst>
  <pc:docChgLst>
    <pc:chgData name="Weronika Burz" userId="S::werbur.402@edu.erzeszow.pl::d1e0ea98-4faa-425c-8877-475d2c565db1" providerId="AD" clId="Web-{B30DECD6-03F7-E1EA-1BF2-C40DB46FB176}"/>
    <pc:docChg chg="addSld delSld modSld">
      <pc:chgData name="Weronika Burz" userId="S::werbur.402@edu.erzeszow.pl::d1e0ea98-4faa-425c-8877-475d2c565db1" providerId="AD" clId="Web-{B30DECD6-03F7-E1EA-1BF2-C40DB46FB176}" dt="2021-02-24T11:11:16.433" v="247" actId="20577"/>
      <pc:docMkLst>
        <pc:docMk/>
      </pc:docMkLst>
      <pc:sldChg chg="del">
        <pc:chgData name="Weronika Burz" userId="S::werbur.402@edu.erzeszow.pl::d1e0ea98-4faa-425c-8877-475d2c565db1" providerId="AD" clId="Web-{B30DECD6-03F7-E1EA-1BF2-C40DB46FB176}" dt="2021-02-24T10:31:45.085" v="0"/>
        <pc:sldMkLst>
          <pc:docMk/>
          <pc:sldMk cId="650317164" sldId="256"/>
        </pc:sldMkLst>
      </pc:sldChg>
      <pc:sldChg chg="modSp">
        <pc:chgData name="Weronika Burz" userId="S::werbur.402@edu.erzeszow.pl::d1e0ea98-4faa-425c-8877-475d2c565db1" providerId="AD" clId="Web-{B30DECD6-03F7-E1EA-1BF2-C40DB46FB176}" dt="2021-02-24T10:52:46.879" v="104" actId="20577"/>
        <pc:sldMkLst>
          <pc:docMk/>
          <pc:sldMk cId="3720897682" sldId="257"/>
        </pc:sldMkLst>
        <pc:spChg chg="mod">
          <ac:chgData name="Weronika Burz" userId="S::werbur.402@edu.erzeszow.pl::d1e0ea98-4faa-425c-8877-475d2c565db1" providerId="AD" clId="Web-{B30DECD6-03F7-E1EA-1BF2-C40DB46FB176}" dt="2021-02-24T10:52:46.879" v="104" actId="20577"/>
          <ac:spMkLst>
            <pc:docMk/>
            <pc:sldMk cId="3720897682" sldId="257"/>
            <ac:spMk id="3" creationId="{F56357ED-C81F-4C04-B1C0-D523ED6D1B5D}"/>
          </ac:spMkLst>
        </pc:spChg>
      </pc:sldChg>
      <pc:sldChg chg="addSp modSp mod setBg setClrOvrMap">
        <pc:chgData name="Weronika Burz" userId="S::werbur.402@edu.erzeszow.pl::d1e0ea98-4faa-425c-8877-475d2c565db1" providerId="AD" clId="Web-{B30DECD6-03F7-E1EA-1BF2-C40DB46FB176}" dt="2021-02-24T10:56:07.777" v="121" actId="20577"/>
        <pc:sldMkLst>
          <pc:docMk/>
          <pc:sldMk cId="2270803420" sldId="264"/>
        </pc:sldMkLst>
        <pc:spChg chg="mod">
          <ac:chgData name="Weronika Burz" userId="S::werbur.402@edu.erzeszow.pl::d1e0ea98-4faa-425c-8877-475d2c565db1" providerId="AD" clId="Web-{B30DECD6-03F7-E1EA-1BF2-C40DB46FB176}" dt="2021-02-24T10:42:52.108" v="54" actId="1076"/>
          <ac:spMkLst>
            <pc:docMk/>
            <pc:sldMk cId="2270803420" sldId="264"/>
            <ac:spMk id="2" creationId="{F08430E4-C9E6-4FF8-9EB8-DACFFB7172AD}"/>
          </ac:spMkLst>
        </pc:spChg>
        <pc:spChg chg="add mod">
          <ac:chgData name="Weronika Burz" userId="S::werbur.402@edu.erzeszow.pl::d1e0ea98-4faa-425c-8877-475d2c565db1" providerId="AD" clId="Web-{B30DECD6-03F7-E1EA-1BF2-C40DB46FB176}" dt="2021-02-24T10:56:07.777" v="121" actId="20577"/>
          <ac:spMkLst>
            <pc:docMk/>
            <pc:sldMk cId="2270803420" sldId="264"/>
            <ac:spMk id="8" creationId="{6D1FAD48-1EE4-4CB8-A565-05F8FEBC58D4}"/>
          </ac:spMkLst>
        </pc:spChg>
        <pc:spChg chg="add">
          <ac:chgData name="Weronika Burz" userId="S::werbur.402@edu.erzeszow.pl::d1e0ea98-4faa-425c-8877-475d2c565db1" providerId="AD" clId="Web-{B30DECD6-03F7-E1EA-1BF2-C40DB46FB176}" dt="2021-02-24T10:33:59.137" v="1"/>
          <ac:spMkLst>
            <pc:docMk/>
            <pc:sldMk cId="2270803420" sldId="264"/>
            <ac:spMk id="11" creationId="{9B76D444-2756-434F-AE61-96D69830C13E}"/>
          </ac:spMkLst>
        </pc:spChg>
        <pc:picChg chg="mod modCrop">
          <ac:chgData name="Weronika Burz" userId="S::werbur.402@edu.erzeszow.pl::d1e0ea98-4faa-425c-8877-475d2c565db1" providerId="AD" clId="Web-{B30DECD6-03F7-E1EA-1BF2-C40DB46FB176}" dt="2021-02-24T10:35:02.904" v="3"/>
          <ac:picMkLst>
            <pc:docMk/>
            <pc:sldMk cId="2270803420" sldId="264"/>
            <ac:picMk id="4" creationId="{65314FDD-0939-4623-B37C-E2E55A8B775E}"/>
          </ac:picMkLst>
        </pc:picChg>
        <pc:cxnChg chg="add">
          <ac:chgData name="Weronika Burz" userId="S::werbur.402@edu.erzeszow.pl::d1e0ea98-4faa-425c-8877-475d2c565db1" providerId="AD" clId="Web-{B30DECD6-03F7-E1EA-1BF2-C40DB46FB176}" dt="2021-02-24T10:33:59.137" v="1"/>
          <ac:cxnSpMkLst>
            <pc:docMk/>
            <pc:sldMk cId="2270803420" sldId="264"/>
            <ac:cxnSpMk id="13" creationId="{CF8F36E2-BBE5-43FE-822F-AD8CAE08C071}"/>
          </ac:cxnSpMkLst>
        </pc:cxnChg>
      </pc:sldChg>
      <pc:sldChg chg="addSp delSp modSp new">
        <pc:chgData name="Weronika Burz" userId="S::werbur.402@edu.erzeszow.pl::d1e0ea98-4faa-425c-8877-475d2c565db1" providerId="AD" clId="Web-{B30DECD6-03F7-E1EA-1BF2-C40DB46FB176}" dt="2021-02-24T11:11:16.433" v="247" actId="20577"/>
        <pc:sldMkLst>
          <pc:docMk/>
          <pc:sldMk cId="3546432081" sldId="266"/>
        </pc:sldMkLst>
        <pc:spChg chg="mod">
          <ac:chgData name="Weronika Burz" userId="S::werbur.402@edu.erzeszow.pl::d1e0ea98-4faa-425c-8877-475d2c565db1" providerId="AD" clId="Web-{B30DECD6-03F7-E1EA-1BF2-C40DB46FB176}" dt="2021-02-24T11:03:07.151" v="128" actId="20577"/>
          <ac:spMkLst>
            <pc:docMk/>
            <pc:sldMk cId="3546432081" sldId="266"/>
            <ac:spMk id="2" creationId="{91251370-B164-40A5-A6F2-C21F8FBCA57C}"/>
          </ac:spMkLst>
        </pc:spChg>
        <pc:spChg chg="del">
          <ac:chgData name="Weronika Burz" userId="S::werbur.402@edu.erzeszow.pl::d1e0ea98-4faa-425c-8877-475d2c565db1" providerId="AD" clId="Web-{B30DECD6-03F7-E1EA-1BF2-C40DB46FB176}" dt="2021-02-24T11:02:54.119" v="123"/>
          <ac:spMkLst>
            <pc:docMk/>
            <pc:sldMk cId="3546432081" sldId="266"/>
            <ac:spMk id="3" creationId="{7B265E95-CB47-48F8-8FF8-45203755A717}"/>
          </ac:spMkLst>
        </pc:spChg>
        <pc:spChg chg="mod">
          <ac:chgData name="Weronika Burz" userId="S::werbur.402@edu.erzeszow.pl::d1e0ea98-4faa-425c-8877-475d2c565db1" providerId="AD" clId="Web-{B30DECD6-03F7-E1EA-1BF2-C40DB46FB176}" dt="2021-02-24T11:07:33.582" v="163" actId="20577"/>
          <ac:spMkLst>
            <pc:docMk/>
            <pc:sldMk cId="3546432081" sldId="266"/>
            <ac:spMk id="6" creationId="{17A40C4B-3DA1-4A90-8F1F-67C7974C316C}"/>
          </ac:spMkLst>
        </pc:spChg>
        <pc:spChg chg="add mod">
          <ac:chgData name="Weronika Burz" userId="S::werbur.402@edu.erzeszow.pl::d1e0ea98-4faa-425c-8877-475d2c565db1" providerId="AD" clId="Web-{B30DECD6-03F7-E1EA-1BF2-C40DB46FB176}" dt="2021-02-24T11:11:16.433" v="247" actId="20577"/>
          <ac:spMkLst>
            <pc:docMk/>
            <pc:sldMk cId="3546432081" sldId="266"/>
            <ac:spMk id="7" creationId="{218D9E42-A33D-4B6A-867C-58F8141A0EEF}"/>
          </ac:spMkLst>
        </pc:spChg>
        <pc:picChg chg="add mod ord">
          <ac:chgData name="Weronika Burz" userId="S::werbur.402@edu.erzeszow.pl::d1e0ea98-4faa-425c-8877-475d2c565db1" providerId="AD" clId="Web-{B30DECD6-03F7-E1EA-1BF2-C40DB46FB176}" dt="2021-02-24T11:02:54.119" v="123"/>
          <ac:picMkLst>
            <pc:docMk/>
            <pc:sldMk cId="3546432081" sldId="266"/>
            <ac:picMk id="4" creationId="{911D9559-660E-44BB-91A7-E9FF162056F8}"/>
          </ac:picMkLst>
        </pc:picChg>
        <pc:picChg chg="add mod">
          <ac:chgData name="Weronika Burz" userId="S::werbur.402@edu.erzeszow.pl::d1e0ea98-4faa-425c-8877-475d2c565db1" providerId="AD" clId="Web-{B30DECD6-03F7-E1EA-1BF2-C40DB46FB176}" dt="2021-02-24T11:04:40.076" v="129"/>
          <ac:picMkLst>
            <pc:docMk/>
            <pc:sldMk cId="3546432081" sldId="266"/>
            <ac:picMk id="5" creationId="{8A0E5E9D-9AFC-4A53-A128-5D55DBC846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6BDCA6B-3C9C-4213-A0D9-30BD5F0B0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DA12F62-867F-4684-B28B-E085D09DC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97E7D2-15D9-45E0-8F87-605F7EF15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pl-PL" sz="6100">
                <a:solidFill>
                  <a:srgbClr val="FFFFFF"/>
                </a:solidFill>
                <a:latin typeface="Cavolini"/>
                <a:cs typeface="Calibri Light"/>
              </a:rPr>
              <a:t>Żołnierze wyklęci - Józef Rzepka</a:t>
            </a:r>
            <a:endParaRPr lang="pl-PL" sz="6100">
              <a:solidFill>
                <a:srgbClr val="FFFFFF"/>
              </a:solidFill>
              <a:latin typeface="Cavolini"/>
              <a:cs typeface="Cavolin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8483046-1EAC-4D5F-8A3B-77A6DB3FF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  <a:cs typeface="Calibri"/>
              </a:rPr>
              <a:t>Karolina Szczepanik</a:t>
            </a:r>
            <a:br>
              <a:rPr lang="pl-PL">
                <a:solidFill>
                  <a:srgbClr val="FFFFFF"/>
                </a:solidFill>
                <a:cs typeface="Calibri"/>
              </a:rPr>
            </a:br>
            <a:r>
              <a:rPr lang="pl-PL">
                <a:solidFill>
                  <a:srgbClr val="FFFFFF"/>
                </a:solidFill>
                <a:cs typeface="Calibri"/>
              </a:rPr>
              <a:t>Weronika Burz</a:t>
            </a:r>
            <a:br>
              <a:rPr lang="pl-PL">
                <a:solidFill>
                  <a:srgbClr val="FFFFFF"/>
                </a:solidFill>
                <a:cs typeface="Calibri"/>
              </a:rPr>
            </a:br>
            <a:r>
              <a:rPr lang="pl-PL">
                <a:solidFill>
                  <a:srgbClr val="FFFFFF"/>
                </a:solidFill>
                <a:cs typeface="Calibri"/>
              </a:rPr>
              <a:t>8c</a:t>
            </a:r>
          </a:p>
        </p:txBody>
      </p:sp>
    </p:spTree>
    <p:extLst>
      <p:ext uri="{BB962C8B-B14F-4D97-AF65-F5344CB8AC3E}">
        <p14:creationId xmlns:p14="http://schemas.microsoft.com/office/powerpoint/2010/main" val="174201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8430E4-C9E6-4FF8-9EB8-DACFFB7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635" y="156584"/>
            <a:ext cx="3378063" cy="1791796"/>
          </a:xfrm>
        </p:spPr>
        <p:txBody>
          <a:bodyPr anchor="b">
            <a:normAutofit/>
          </a:bodyPr>
          <a:lstStyle/>
          <a:p>
            <a:r>
              <a:rPr lang="pl-PL" sz="4000" b="1">
                <a:latin typeface="Cavolini"/>
                <a:cs typeface="Calibri Light"/>
              </a:rPr>
              <a:t>Dlaczego Żołnierze wyklęci?</a:t>
            </a:r>
            <a:endParaRPr lang="pl-PL" sz="4000" b="1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Obraz 4" descr="Obraz zawierający tekst, mężczyzna, patrzenie&#10;&#10;Opis wygenerowany automatycznie">
            <a:extLst>
              <a:ext uri="{FF2B5EF4-FFF2-40B4-BE49-F238E27FC236}">
                <a16:creationId xmlns:a16="http://schemas.microsoft.com/office/drawing/2014/main" xmlns="" id="{65314FDD-0939-4623-B37C-E2E55A8B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51" t="196" r="-5352" b="11154"/>
          <a:stretch/>
        </p:blipFill>
        <p:spPr>
          <a:xfrm>
            <a:off x="133111" y="156735"/>
            <a:ext cx="5807718" cy="6522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D1FAD48-1EE4-4CB8-A565-05F8FEBC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485" y="2218793"/>
            <a:ext cx="5750325" cy="44610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To </a:t>
            </a:r>
            <a:r>
              <a:rPr lang="en-US" sz="2400" err="1">
                <a:ea typeface="+mn-lt"/>
                <a:cs typeface="+mn-lt"/>
              </a:rPr>
              <a:t>żołnierze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którzy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godzili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sposób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rządzenia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państwem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dominację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sowiecką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komunistyczną</a:t>
            </a:r>
            <a:r>
              <a:rPr lang="en-US" sz="2400" dirty="0">
                <a:ea typeface="+mn-lt"/>
                <a:cs typeface="+mn-lt"/>
              </a:rPr>
              <a:t> i narzucenie </a:t>
            </a:r>
            <a:r>
              <a:rPr lang="en-US" sz="2400" err="1">
                <a:ea typeface="+mn-lt"/>
                <a:cs typeface="+mn-lt"/>
              </a:rPr>
              <a:t>nowej</a:t>
            </a:r>
            <a:r>
              <a:rPr lang="en-US" sz="2400" dirty="0">
                <a:ea typeface="+mn-lt"/>
                <a:cs typeface="+mn-lt"/>
              </a:rPr>
              <a:t> władzy. </a:t>
            </a:r>
            <a:r>
              <a:rPr lang="en-US" sz="2400" err="1">
                <a:ea typeface="+mn-lt"/>
                <a:cs typeface="+mn-lt"/>
              </a:rPr>
              <a:t>Przez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lata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wolno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było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głośno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mówić</a:t>
            </a:r>
            <a:r>
              <a:rPr lang="en-US" sz="2400" dirty="0">
                <a:ea typeface="+mn-lt"/>
                <a:cs typeface="+mn-lt"/>
              </a:rPr>
              <a:t> o wyklętych. Nie </a:t>
            </a:r>
            <a:r>
              <a:rPr lang="en-US" sz="2400" err="1">
                <a:ea typeface="+mn-lt"/>
                <a:cs typeface="+mn-lt"/>
              </a:rPr>
              <a:t>wolno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było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wspominać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upamiętniać </a:t>
            </a:r>
            <a:r>
              <a:rPr lang="en-US" sz="2400">
                <a:ea typeface="+mn-lt"/>
                <a:cs typeface="+mn-lt"/>
              </a:rPr>
              <a:t>żołnierzy. Przykładem </a:t>
            </a:r>
            <a:r>
              <a:rPr lang="en-US" sz="2400" err="1">
                <a:ea typeface="+mn-lt"/>
                <a:cs typeface="+mn-lt"/>
              </a:rPr>
              <a:t>tego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może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być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chociażby</a:t>
            </a:r>
            <a:r>
              <a:rPr lang="en-US" sz="2400">
                <a:ea typeface="+mn-lt"/>
                <a:cs typeface="+mn-lt"/>
              </a:rPr>
              <a:t> to, </a:t>
            </a:r>
            <a:r>
              <a:rPr lang="en-US" sz="2400" err="1">
                <a:ea typeface="+mn-lt"/>
                <a:cs typeface="+mn-lt"/>
              </a:rPr>
              <a:t>że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ukrywano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miejsca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pochówków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bohaterów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drugiej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konspiracji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>
                <a:ea typeface="+mn-lt"/>
                <a:cs typeface="+mn-lt"/>
              </a:rPr>
              <a:t>do </a:t>
            </a:r>
            <a:r>
              <a:rPr lang="en-US" sz="2400" err="1">
                <a:ea typeface="+mn-lt"/>
                <a:cs typeface="+mn-lt"/>
              </a:rPr>
              <a:t>dzisiaj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wiele</a:t>
            </a:r>
            <a:r>
              <a:rPr lang="en-US" sz="2400">
                <a:ea typeface="+mn-lt"/>
                <a:cs typeface="+mn-lt"/>
              </a:rPr>
              <a:t> z </a:t>
            </a:r>
            <a:r>
              <a:rPr lang="en-US" sz="2400" err="1">
                <a:ea typeface="+mn-lt"/>
                <a:cs typeface="+mn-lt"/>
              </a:rPr>
              <a:t>tych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miejsc</a:t>
            </a:r>
            <a:r>
              <a:rPr lang="en-US" sz="2400">
                <a:ea typeface="+mn-lt"/>
                <a:cs typeface="+mn-lt"/>
              </a:rPr>
              <a:t> jest </a:t>
            </a:r>
            <a:r>
              <a:rPr lang="en-US" sz="2400" err="1">
                <a:ea typeface="+mn-lt"/>
                <a:cs typeface="+mn-lt"/>
              </a:rPr>
              <a:t>nieznanych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803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xmlns="" id="{DC14B3F1-8CC5-4623-94B0-4445E3775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251370-B164-40A5-A6F2-C21F8FBC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93879"/>
            <a:ext cx="49295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err="1">
                <a:latin typeface="Cavolini"/>
                <a:cs typeface="Cavolini"/>
              </a:rPr>
              <a:t>Żołnierze</a:t>
            </a:r>
            <a:r>
              <a:rPr lang="en-US" sz="4000" b="1" kern="1200">
                <a:latin typeface="Cavolini"/>
                <a:cs typeface="Cavolini"/>
              </a:rPr>
              <a:t> </a:t>
            </a:r>
            <a:r>
              <a:rPr lang="en-US" sz="4000" b="1" kern="1200" err="1">
                <a:latin typeface="Cavolini"/>
                <a:cs typeface="Cavolini"/>
              </a:rPr>
              <a:t>Wyklęci</a:t>
            </a:r>
            <a:r>
              <a:rPr lang="en-US" sz="4000" b="1" kern="1200">
                <a:latin typeface="Cavolini"/>
                <a:cs typeface="Cavolini"/>
              </a:rPr>
              <a:t> z </a:t>
            </a:r>
            <a:r>
              <a:rPr lang="en-US" sz="4000" b="1" kern="1200" err="1">
                <a:latin typeface="Cavolini"/>
                <a:cs typeface="Cavolini"/>
              </a:rPr>
              <a:t>okolic</a:t>
            </a:r>
            <a:r>
              <a:rPr lang="en-US" sz="4000" b="1" kern="1200">
                <a:latin typeface="Cavolini"/>
                <a:cs typeface="Cavolini"/>
              </a:rPr>
              <a:t> </a:t>
            </a:r>
            <a:r>
              <a:rPr lang="en-US" sz="4000" b="1" kern="1200" err="1">
                <a:latin typeface="Cavolini"/>
                <a:cs typeface="Cavolini"/>
              </a:rPr>
              <a:t>Rzeszowa</a:t>
            </a:r>
            <a:endParaRPr lang="en-US" sz="4000" b="1" kern="1200">
              <a:latin typeface="Cavolini"/>
              <a:cs typeface="Cavolin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7A40C4B-3DA1-4A90-8F1F-67C7974C316C}"/>
              </a:ext>
            </a:extLst>
          </p:cNvPr>
          <p:cNvSpPr txBox="1"/>
          <p:nvPr/>
        </p:nvSpPr>
        <p:spPr>
          <a:xfrm>
            <a:off x="841250" y="3185680"/>
            <a:ext cx="5073328" cy="2804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Łukasz Ciepliński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Adam Lazarowicz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Mieczysław Kawalec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Józef Batory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Franciszek Błażej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Karol Chmiel</a:t>
            </a:r>
            <a:endParaRPr lang="en-US" sz="2400"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DEEBF7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xmlns="" id="{B8EC0F70-6AFD-45BE-8F70-52888FC30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drzewo, zewnętrzne, chodnik, roślina&#10;&#10;Opis wygenerowany automatycznie">
            <a:extLst>
              <a:ext uri="{FF2B5EF4-FFF2-40B4-BE49-F238E27FC236}">
                <a16:creationId xmlns:a16="http://schemas.microsoft.com/office/drawing/2014/main" xmlns="" id="{911D9559-660E-44BB-91A7-E9FF1620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8" r="2" b="2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8A0E5E9D-9AFC-4A53-A128-5D55DBC84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4" r="220" b="-2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18D9E42-A33D-4B6A-867C-58F8141A0EEF}"/>
              </a:ext>
            </a:extLst>
          </p:cNvPr>
          <p:cNvSpPr txBox="1"/>
          <p:nvPr/>
        </p:nvSpPr>
        <p:spPr>
          <a:xfrm>
            <a:off x="583722" y="2021456"/>
            <a:ext cx="9270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43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E5F0DA-2192-48B4-8D2E-7F124236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pl-PL" b="1">
                <a:latin typeface="Cavolini"/>
                <a:cs typeface="Calibri Light"/>
              </a:rPr>
              <a:t>Nauka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DF5FE34-0A41-407A-8D94-10FCF68F1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budynek, zewnętrzne, stare, dom&#10;&#10;Opis wygenerowany automatycznie">
            <a:extLst>
              <a:ext uri="{FF2B5EF4-FFF2-40B4-BE49-F238E27FC236}">
                <a16:creationId xmlns:a16="http://schemas.microsoft.com/office/drawing/2014/main" xmlns="" id="{89D71E23-DA6C-4923-8ACF-A73BB7FB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8" r="2" b="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EF2622-344B-4FB4-B7A5-0274D35E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400">
                <a:cs typeface="Calibri" panose="020F0502020204030204"/>
              </a:rPr>
              <a:t>Józef Rzepka urodził się 22 grudnia 1913 r. </a:t>
            </a:r>
            <a:br>
              <a:rPr lang="pl-PL" sz="2400">
                <a:cs typeface="Calibri" panose="020F0502020204030204"/>
              </a:rPr>
            </a:br>
            <a:r>
              <a:rPr lang="pl-PL" sz="2400">
                <a:cs typeface="Calibri" panose="020F0502020204030204"/>
              </a:rPr>
              <a:t>w Bratkowicach. Rozpoczął edukację w szkole </a:t>
            </a:r>
            <a:br>
              <a:rPr lang="pl-PL" sz="2400">
                <a:cs typeface="Calibri" panose="020F0502020204030204"/>
              </a:rPr>
            </a:br>
            <a:r>
              <a:rPr lang="pl-PL" sz="2400">
                <a:cs typeface="Calibri" panose="020F0502020204030204"/>
              </a:rPr>
              <a:t>w Bratkowicach, następnie uczył się w </a:t>
            </a:r>
            <a:r>
              <a:rPr lang="pl-PL" sz="2400">
                <a:ea typeface="+mn-lt"/>
                <a:cs typeface="+mn-lt"/>
              </a:rPr>
              <a:t>I Gimnazjum w Rzeszowie. W 1934 r. rozpoczął studia prawnicze na Uniwersytecie Warszawskim, lecz ich nie ukończył.</a:t>
            </a:r>
            <a:endParaRPr lang="pl-PL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4857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5D99C1-57C1-4FF7-918E-9A096269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857269"/>
          </a:xfrm>
        </p:spPr>
        <p:txBody>
          <a:bodyPr anchor="b">
            <a:normAutofit/>
          </a:bodyPr>
          <a:lstStyle/>
          <a:p>
            <a:r>
              <a:rPr lang="pl-PL" sz="4000" b="1">
                <a:latin typeface="Cavolini"/>
                <a:cs typeface="Calibri Light"/>
              </a:rPr>
              <a:t>Wojna</a:t>
            </a:r>
            <a:endParaRPr lang="pl-PL" sz="4000">
              <a:latin typeface="Cavolini"/>
              <a:cs typeface="Cavolini"/>
            </a:endParaRPr>
          </a:p>
        </p:txBody>
      </p:sp>
      <p:pic>
        <p:nvPicPr>
          <p:cNvPr id="4" name="Obraz 4" descr="Obraz zawierający tekst, zewnętrzne, osoba, mężczyzna&#10;&#10;Opis wygenerowany automatycznie">
            <a:extLst>
              <a:ext uri="{FF2B5EF4-FFF2-40B4-BE49-F238E27FC236}">
                <a16:creationId xmlns:a16="http://schemas.microsoft.com/office/drawing/2014/main" xmlns="" id="{91F10AAE-9F35-4E21-8C39-144229268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4" r="-2" b="-2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1AEF15-275D-402E-89A0-F22300EE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535096"/>
            <a:ext cx="4887685" cy="3569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Józef Rzepka był żołnierzem od 1937 roku, gdy w wieku 24 lat odbył służbę w 5 Pułku Strzelców Podhalańskich. </a:t>
            </a:r>
            <a:br>
              <a:rPr lang="pl-PL" sz="2400" dirty="0">
                <a:ea typeface="+mn-lt"/>
                <a:cs typeface="+mn-lt"/>
              </a:rPr>
            </a:br>
            <a:r>
              <a:rPr lang="pl-PL" sz="2400" dirty="0">
                <a:ea typeface="+mn-lt"/>
                <a:cs typeface="+mn-lt"/>
              </a:rPr>
              <a:t>W trakcie II wojny światowej wstąpił do Związku Walki Zbrojnej, szybko zdobywając zaufanie przełożonych. Niedługo potem, w 1943 r., został adiutantem Inspektora Rejonowego AK Rzeszów. Po wojnie wstąpił </a:t>
            </a:r>
            <a:br>
              <a:rPr lang="pl-PL" sz="2400" dirty="0">
                <a:ea typeface="+mn-lt"/>
                <a:cs typeface="+mn-lt"/>
              </a:rPr>
            </a:br>
            <a:r>
              <a:rPr lang="pl-PL" sz="2400" dirty="0">
                <a:ea typeface="+mn-lt"/>
                <a:cs typeface="+mn-lt"/>
              </a:rPr>
              <a:t>do Zrzeszenia “WiN”.</a:t>
            </a:r>
          </a:p>
        </p:txBody>
      </p:sp>
    </p:spTree>
    <p:extLst>
      <p:ext uri="{BB962C8B-B14F-4D97-AF65-F5344CB8AC3E}">
        <p14:creationId xmlns:p14="http://schemas.microsoft.com/office/powerpoint/2010/main" val="368936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94CF2C-2E04-4CDA-B859-8B1EE606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l-PL" b="1">
                <a:latin typeface="Cavolini"/>
                <a:cs typeface="Calibri Light"/>
              </a:rPr>
              <a:t>Śmierć</a:t>
            </a:r>
            <a:endParaRPr lang="pl-PL" b="1">
              <a:latin typeface="Cavolin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E2ED7D-13F2-4AD2-810F-5E481CD2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Na przełomie 1947 i 1948 r. dokonano aresztowań, które rozbiły organizację. Po niedługim czasie członkowie </a:t>
            </a:r>
            <a:br>
              <a:rPr lang="pl-PL" sz="2400">
                <a:ea typeface="+mn-lt"/>
                <a:cs typeface="+mn-lt"/>
              </a:rPr>
            </a:br>
            <a:r>
              <a:rPr lang="pl-PL" sz="2400">
                <a:ea typeface="+mn-lt"/>
                <a:cs typeface="+mn-lt"/>
              </a:rPr>
              <a:t>IV Zarządu WiN zostali postawieni przed Wojskowym Sądem Rejonowym </a:t>
            </a:r>
            <a:br>
              <a:rPr lang="pl-PL" sz="2400">
                <a:ea typeface="+mn-lt"/>
                <a:cs typeface="+mn-lt"/>
              </a:rPr>
            </a:br>
            <a:r>
              <a:rPr lang="pl-PL" sz="2400">
                <a:ea typeface="+mn-lt"/>
                <a:cs typeface="+mn-lt"/>
              </a:rPr>
              <a:t>w Warszawie. 14 października 1950 r. wszyscy zostali skazani na karę śmierci. Wyrok wykonano 1 marca 1951 r.</a:t>
            </a:r>
            <a:endParaRPr lang="pl-PL" sz="2400">
              <a:cs typeface="Calibri"/>
            </a:endParaRPr>
          </a:p>
        </p:txBody>
      </p:sp>
      <p:pic>
        <p:nvPicPr>
          <p:cNvPr id="4" name="Obraz 4" descr="Obraz zawierający drzewo, zewnętrzne, las, dom&#10;&#10;Opis wygenerowany automatycznie">
            <a:extLst>
              <a:ext uri="{FF2B5EF4-FFF2-40B4-BE49-F238E27FC236}">
                <a16:creationId xmlns:a16="http://schemas.microsoft.com/office/drawing/2014/main" xmlns="" id="{A8AD6F8F-D349-4439-8E06-C2CEA9010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6" r="12886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26980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C12E6A-E50A-45C5-924C-E409253F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l-PL" b="1">
                <a:latin typeface="Cavolini"/>
                <a:cs typeface="Calibri Light"/>
              </a:rPr>
              <a:t>Odznaczenia</a:t>
            </a:r>
            <a:endParaRPr lang="pl-PL" b="1">
              <a:latin typeface="Cavolini"/>
            </a:endParaRP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8D9BB086-6F66-4FAC-86C2-77D637F67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r="862" b="1"/>
          <a:stretch/>
        </p:blipFill>
        <p:spPr>
          <a:xfrm>
            <a:off x="485324" y="642988"/>
            <a:ext cx="3415428" cy="55715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C738A4-C43D-42A8-918A-E659F924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Został pośmiertnie odznaczony Krzyżem Wielkim Orderu Odrodzenia Polski przez prezydenta Lecha Kaczyńskiego </a:t>
            </a:r>
            <a:br>
              <a:rPr lang="pl-PL" sz="2400" dirty="0">
                <a:ea typeface="+mn-lt"/>
                <a:cs typeface="+mn-lt"/>
              </a:rPr>
            </a:br>
            <a:r>
              <a:rPr lang="pl-PL" sz="2400" dirty="0">
                <a:ea typeface="+mn-lt"/>
                <a:cs typeface="+mn-lt"/>
              </a:rPr>
              <a:t>20 czerwca 2007 „za wybitne zasługi dla niepodległości Rzeczypospolitej Polskiej”.</a:t>
            </a:r>
            <a:endParaRPr lang="pl-PL" sz="2400" dirty="0">
              <a:cs typeface="Calibri" panose="020F0502020204030204"/>
            </a:endParaRPr>
          </a:p>
          <a:p>
            <a:pPr marL="0" indent="0">
              <a:buNone/>
            </a:pPr>
            <a:endParaRPr lang="pl-PL" sz="24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400" dirty="0">
                <a:cs typeface="Calibri" panose="020F0502020204030204"/>
              </a:rPr>
              <a:t>W dniu 1 marca 2013 z okazji obchodów Narodowego Dnia Pamięci Żołnierzy Wyklętych Minister Obrony </a:t>
            </a:r>
            <a:br>
              <a:rPr lang="pl-PL" sz="2400" dirty="0">
                <a:cs typeface="Calibri" panose="020F0502020204030204"/>
              </a:rPr>
            </a:br>
            <a:r>
              <a:rPr lang="pl-PL" sz="2400" dirty="0">
                <a:cs typeface="Calibri" panose="020F0502020204030204"/>
              </a:rPr>
              <a:t>Narodowej Tomasz Siemoniak  awansował go pośmiertnie do stopnia majora.</a:t>
            </a:r>
            <a:endParaRPr lang="pl-PL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917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8020CB-530D-43AF-AD87-96E09A11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857269"/>
          </a:xfrm>
        </p:spPr>
        <p:txBody>
          <a:bodyPr anchor="b">
            <a:normAutofit/>
          </a:bodyPr>
          <a:lstStyle/>
          <a:p>
            <a:r>
              <a:rPr lang="pl-PL" sz="4000" b="1">
                <a:latin typeface="Cavolini"/>
                <a:cs typeface="Calibri Light"/>
              </a:rPr>
              <a:t>Upamiętnienie</a:t>
            </a:r>
            <a:endParaRPr lang="pl-PL" sz="4000" b="1">
              <a:latin typeface="Cavolini"/>
            </a:endParaRPr>
          </a:p>
        </p:txBody>
      </p:sp>
      <p:pic>
        <p:nvPicPr>
          <p:cNvPr id="4" name="Obraz 4" descr="Obraz zawierający tekst, drzewo, zewnętrzne, kamień&#10;&#10;Opis wygenerowany automatycznie">
            <a:extLst>
              <a:ext uri="{FF2B5EF4-FFF2-40B4-BE49-F238E27FC236}">
                <a16:creationId xmlns:a16="http://schemas.microsoft.com/office/drawing/2014/main" xmlns="" id="{93468B0C-3775-43F5-A144-D15D20F91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189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8F36E2-BBE5-43FE-822F-AD8CAE08C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E4C373-389C-426F-AC3F-DC084525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598" y="2218794"/>
            <a:ext cx="5908475" cy="38859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>
                <a:cs typeface="Calibri"/>
              </a:rPr>
              <a:t>Popiersie Józefa Rzepki zostało upamiętnione Pomnikiem Żołnierzy </a:t>
            </a:r>
            <a:r>
              <a:rPr lang="pl-PL" sz="2400" dirty="0">
                <a:cs typeface="Calibri"/>
              </a:rPr>
              <a:t>Wyklętych w Rzeszowie. Pomnik został odsłonięty </a:t>
            </a:r>
            <a:br>
              <a:rPr lang="pl-PL" sz="2400" dirty="0">
                <a:cs typeface="Calibri"/>
              </a:rPr>
            </a:br>
            <a:r>
              <a:rPr lang="pl-PL" sz="2400" dirty="0">
                <a:cs typeface="Calibri"/>
              </a:rPr>
              <a:t>17 listopada 2013 r.</a:t>
            </a:r>
          </a:p>
          <a:p>
            <a:pPr marL="0" indent="0">
              <a:buNone/>
            </a:pPr>
            <a:endParaRPr lang="pl-PL" sz="2400">
              <a:cs typeface="Calibri"/>
            </a:endParaRPr>
          </a:p>
          <a:p>
            <a:pPr marL="0" indent="0">
              <a:buNone/>
            </a:pPr>
            <a:r>
              <a:rPr lang="pl-PL" sz="2400">
                <a:cs typeface="Calibri"/>
              </a:rPr>
              <a:t>Józef Rzepka został upamiętniony </a:t>
            </a:r>
            <a:r>
              <a:rPr lang="pl-PL" sz="2400" dirty="0">
                <a:cs typeface="Calibri"/>
              </a:rPr>
              <a:t>również na tablicy pamiątkowej w swojej rodzinnej wsi – Bratkowicach, odsłoniętej 24 czerwca 2007 r.</a:t>
            </a:r>
          </a:p>
        </p:txBody>
      </p:sp>
    </p:spTree>
    <p:extLst>
      <p:ext uri="{BB962C8B-B14F-4D97-AF65-F5344CB8AC3E}">
        <p14:creationId xmlns:p14="http://schemas.microsoft.com/office/powerpoint/2010/main" val="3484896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F892E19-92E7-4BB2-8C3F-DBDFE8D9D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1E493D3-31D9-4B80-9798-EEA082E12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62E6AA4D-EC17-45B5-B621-DF0FD91FD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56F11D0-7966-41FE-AAB9-EC0C54F11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EDE579A-0A12-4A10-85D4-A8DA1663B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15CA79E3-BA58-419A-8541-7498AC2633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2348C622-BC44-4959-B64E-427015FD1FF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F8841A98-AA1D-4F65-A368-EF31110B07C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E6609F08-9B2C-4879-AC68-E3E537BED7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6910EFC9-D70D-42FD-BCCD-AB1F710BFD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83BEF371-1E22-4C4F-A62F-AC6B92CAE0B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0BB669-D8EE-4150-B88A-ADEF0EF3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39" y="2921337"/>
            <a:ext cx="3834830" cy="3213277"/>
          </a:xfrm>
        </p:spPr>
        <p:txBody>
          <a:bodyPr anchor="t">
            <a:normAutofit/>
          </a:bodyPr>
          <a:lstStyle/>
          <a:p>
            <a:r>
              <a:rPr lang="pl-PL" b="1">
                <a:solidFill>
                  <a:schemeClr val="bg1"/>
                </a:solidFill>
                <a:latin typeface="Cavolini"/>
                <a:cs typeface="Calibri Light"/>
              </a:rPr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6357ED-C81F-4C04-B1C0-D523ED6D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/>
              </a:rPr>
              <a:t>pl.wikipedia.org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/>
              </a:rPr>
              <a:t>aukcjeostoya.pl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/>
              </a:rPr>
              <a:t>dws-xip.pl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muzeum-ak.pl</a:t>
            </a:r>
            <a:endParaRPr lang="pl-PL" sz="24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/>
              </a:rPr>
              <a:t>2wojna.pl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/>
              </a:rPr>
              <a:t>radiopoznan.fm</a:t>
            </a:r>
          </a:p>
          <a:p>
            <a:endParaRPr lang="pl-PL" sz="24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pl-PL" sz="2400">
              <a:solidFill>
                <a:srgbClr val="FFFFFF">
                  <a:alpha val="80000"/>
                </a:srgb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89768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Niestandardowy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Żołnierze wyklęci - Józef Rzepka</vt:lpstr>
      <vt:lpstr>Dlaczego Żołnierze wyklęci?</vt:lpstr>
      <vt:lpstr>Żołnierze Wyklęci z okolic Rzeszowa</vt:lpstr>
      <vt:lpstr>Nauka</vt:lpstr>
      <vt:lpstr>Wojna</vt:lpstr>
      <vt:lpstr>Śmierć</vt:lpstr>
      <vt:lpstr>Odznaczenia</vt:lpstr>
      <vt:lpstr>Upamiętnienie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Lenovo</cp:lastModifiedBy>
  <cp:revision>60</cp:revision>
  <dcterms:created xsi:type="dcterms:W3CDTF">2021-02-22T17:47:31Z</dcterms:created>
  <dcterms:modified xsi:type="dcterms:W3CDTF">2021-02-26T19:03:30Z</dcterms:modified>
</cp:coreProperties>
</file>