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29CC4-F7BE-4B44-9781-702BCA45FECE}" v="21" dt="2021-02-23T16:38:07.786"/>
    <p1510:client id="{F0155A8A-C4D2-43CC-B3E6-4CE802D004E1}" v="387" dt="2021-02-23T18:18:07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Pazdan" userId="7f4f2efe-dc9d-41ef-a77f-82ed43c72942" providerId="ADAL" clId="{2CE29CC4-F7BE-4B44-9781-702BCA45FECE}"/>
    <pc:docChg chg="custSel modSld sldOrd">
      <pc:chgData name="Konrad Pazdan" userId="7f4f2efe-dc9d-41ef-a77f-82ed43c72942" providerId="ADAL" clId="{2CE29CC4-F7BE-4B44-9781-702BCA45FECE}" dt="2021-02-23T16:38:07.786" v="22" actId="20577"/>
      <pc:docMkLst>
        <pc:docMk/>
      </pc:docMkLst>
      <pc:sldChg chg="modSp mod">
        <pc:chgData name="Konrad Pazdan" userId="7f4f2efe-dc9d-41ef-a77f-82ed43c72942" providerId="ADAL" clId="{2CE29CC4-F7BE-4B44-9781-702BCA45FECE}" dt="2021-02-23T16:38:07.786" v="22" actId="20577"/>
        <pc:sldMkLst>
          <pc:docMk/>
          <pc:sldMk cId="4128885414" sldId="259"/>
        </pc:sldMkLst>
        <pc:spChg chg="mod">
          <ac:chgData name="Konrad Pazdan" userId="7f4f2efe-dc9d-41ef-a77f-82ed43c72942" providerId="ADAL" clId="{2CE29CC4-F7BE-4B44-9781-702BCA45FECE}" dt="2021-02-23T16:38:07.786" v="22" actId="20577"/>
          <ac:spMkLst>
            <pc:docMk/>
            <pc:sldMk cId="4128885414" sldId="259"/>
            <ac:spMk id="3" creationId="{4A9094B4-39B3-4A69-ABA6-7E464E41BD8F}"/>
          </ac:spMkLst>
        </pc:spChg>
      </pc:sldChg>
      <pc:sldChg chg="ord">
        <pc:chgData name="Konrad Pazdan" userId="7f4f2efe-dc9d-41ef-a77f-82ed43c72942" providerId="ADAL" clId="{2CE29CC4-F7BE-4B44-9781-702BCA45FECE}" dt="2021-02-23T16:22:28.389" v="1"/>
        <pc:sldMkLst>
          <pc:docMk/>
          <pc:sldMk cId="3546917594" sldId="269"/>
        </pc:sldMkLst>
      </pc:sldChg>
    </pc:docChg>
  </pc:docChgLst>
  <pc:docChgLst>
    <pc:chgData name="Konrad Pazdan" userId="S::konpaz.341@edu.erzeszow.pl::7f4f2efe-dc9d-41ef-a77f-82ed43c72942" providerId="AD" clId="Web-{98C369E2-F656-23A4-66A7-20D4B89535BA}"/>
    <pc:docChg chg="addSld modSld">
      <pc:chgData name="Konrad Pazdan" userId="S::konpaz.341@edu.erzeszow.pl::7f4f2efe-dc9d-41ef-a77f-82ed43c72942" providerId="AD" clId="Web-{98C369E2-F656-23A4-66A7-20D4B89535BA}" dt="2021-02-21T17:26:19.588" v="96"/>
      <pc:docMkLst>
        <pc:docMk/>
      </pc:docMkLst>
      <pc:sldChg chg="modSp">
        <pc:chgData name="Konrad Pazdan" userId="S::konpaz.341@edu.erzeszow.pl::7f4f2efe-dc9d-41ef-a77f-82ed43c72942" providerId="AD" clId="Web-{98C369E2-F656-23A4-66A7-20D4B89535BA}" dt="2021-02-21T17:17:48.850" v="13" actId="20577"/>
        <pc:sldMkLst>
          <pc:docMk/>
          <pc:sldMk cId="1125938196" sldId="261"/>
        </pc:sldMkLst>
        <pc:spChg chg="mod">
          <ac:chgData name="Konrad Pazdan" userId="S::konpaz.341@edu.erzeszow.pl::7f4f2efe-dc9d-41ef-a77f-82ed43c72942" providerId="AD" clId="Web-{98C369E2-F656-23A4-66A7-20D4B89535BA}" dt="2021-02-21T17:17:48.850" v="13" actId="20577"/>
          <ac:spMkLst>
            <pc:docMk/>
            <pc:sldMk cId="1125938196" sldId="261"/>
            <ac:spMk id="3" creationId="{82AE1209-AB6E-451B-9FBF-E768AF4CD03F}"/>
          </ac:spMkLst>
        </pc:spChg>
      </pc:sldChg>
      <pc:sldChg chg="modSp">
        <pc:chgData name="Konrad Pazdan" userId="S::konpaz.341@edu.erzeszow.pl::7f4f2efe-dc9d-41ef-a77f-82ed43c72942" providerId="AD" clId="Web-{98C369E2-F656-23A4-66A7-20D4B89535BA}" dt="2021-02-21T17:18:04.537" v="15" actId="14100"/>
        <pc:sldMkLst>
          <pc:docMk/>
          <pc:sldMk cId="1226427074" sldId="262"/>
        </pc:sldMkLst>
        <pc:picChg chg="mod">
          <ac:chgData name="Konrad Pazdan" userId="S::konpaz.341@edu.erzeszow.pl::7f4f2efe-dc9d-41ef-a77f-82ed43c72942" providerId="AD" clId="Web-{98C369E2-F656-23A4-66A7-20D4B89535BA}" dt="2021-02-21T17:18:04.537" v="15" actId="14100"/>
          <ac:picMkLst>
            <pc:docMk/>
            <pc:sldMk cId="1226427074" sldId="262"/>
            <ac:picMk id="4" creationId="{6E7057B4-3F4C-4D1C-AA41-C0AD2C8BAAD5}"/>
          </ac:picMkLst>
        </pc:picChg>
      </pc:sldChg>
      <pc:sldChg chg="modSp">
        <pc:chgData name="Konrad Pazdan" userId="S::konpaz.341@edu.erzeszow.pl::7f4f2efe-dc9d-41ef-a77f-82ed43c72942" providerId="AD" clId="Web-{98C369E2-F656-23A4-66A7-20D4B89535BA}" dt="2021-02-21T17:19:33.601" v="24" actId="1076"/>
        <pc:sldMkLst>
          <pc:docMk/>
          <pc:sldMk cId="1149153561" sldId="263"/>
        </pc:sldMkLst>
        <pc:spChg chg="mod">
          <ac:chgData name="Konrad Pazdan" userId="S::konpaz.341@edu.erzeszow.pl::7f4f2efe-dc9d-41ef-a77f-82ed43c72942" providerId="AD" clId="Web-{98C369E2-F656-23A4-66A7-20D4B89535BA}" dt="2021-02-21T17:19:17.554" v="20" actId="14100"/>
          <ac:spMkLst>
            <pc:docMk/>
            <pc:sldMk cId="1149153561" sldId="263"/>
            <ac:spMk id="3" creationId="{9C5E7760-07D9-4A7B-A25F-00BFC7E09D34}"/>
          </ac:spMkLst>
        </pc:spChg>
        <pc:picChg chg="mod">
          <ac:chgData name="Konrad Pazdan" userId="S::konpaz.341@edu.erzeszow.pl::7f4f2efe-dc9d-41ef-a77f-82ed43c72942" providerId="AD" clId="Web-{98C369E2-F656-23A4-66A7-20D4B89535BA}" dt="2021-02-21T17:19:20.241" v="21" actId="1076"/>
          <ac:picMkLst>
            <pc:docMk/>
            <pc:sldMk cId="1149153561" sldId="263"/>
            <ac:picMk id="4" creationId="{40A8BBF7-5A8B-4C85-93F8-C119799D42F0}"/>
          </ac:picMkLst>
        </pc:picChg>
        <pc:picChg chg="mod">
          <ac:chgData name="Konrad Pazdan" userId="S::konpaz.341@edu.erzeszow.pl::7f4f2efe-dc9d-41ef-a77f-82ed43c72942" providerId="AD" clId="Web-{98C369E2-F656-23A4-66A7-20D4B89535BA}" dt="2021-02-21T17:19:25.397" v="22" actId="1076"/>
          <ac:picMkLst>
            <pc:docMk/>
            <pc:sldMk cId="1149153561" sldId="263"/>
            <ac:picMk id="5" creationId="{A9DE740D-3942-4315-A62F-2FECCB25F654}"/>
          </ac:picMkLst>
        </pc:picChg>
        <pc:picChg chg="mod">
          <ac:chgData name="Konrad Pazdan" userId="S::konpaz.341@edu.erzeszow.pl::7f4f2efe-dc9d-41ef-a77f-82ed43c72942" providerId="AD" clId="Web-{98C369E2-F656-23A4-66A7-20D4B89535BA}" dt="2021-02-21T17:19:33.601" v="24" actId="1076"/>
          <ac:picMkLst>
            <pc:docMk/>
            <pc:sldMk cId="1149153561" sldId="263"/>
            <ac:picMk id="7" creationId="{24786251-F162-460C-BC27-9979561F6702}"/>
          </ac:picMkLst>
        </pc:picChg>
      </pc:sldChg>
      <pc:sldChg chg="addSp delSp modSp">
        <pc:chgData name="Konrad Pazdan" userId="S::konpaz.341@edu.erzeszow.pl::7f4f2efe-dc9d-41ef-a77f-82ed43c72942" providerId="AD" clId="Web-{98C369E2-F656-23A4-66A7-20D4B89535BA}" dt="2021-02-21T17:15:01.301" v="2"/>
        <pc:sldMkLst>
          <pc:docMk/>
          <pc:sldMk cId="3546917594" sldId="269"/>
        </pc:sldMkLst>
        <pc:spChg chg="add del mod">
          <ac:chgData name="Konrad Pazdan" userId="S::konpaz.341@edu.erzeszow.pl::7f4f2efe-dc9d-41ef-a77f-82ed43c72942" providerId="AD" clId="Web-{98C369E2-F656-23A4-66A7-20D4B89535BA}" dt="2021-02-21T17:14:57.426" v="1"/>
          <ac:spMkLst>
            <pc:docMk/>
            <pc:sldMk cId="3546917594" sldId="269"/>
            <ac:spMk id="3" creationId="{697805B1-B3ED-45B4-A9D4-FFA9199E6563}"/>
          </ac:spMkLst>
        </pc:spChg>
        <pc:spChg chg="del">
          <ac:chgData name="Konrad Pazdan" userId="S::konpaz.341@edu.erzeszow.pl::7f4f2efe-dc9d-41ef-a77f-82ed43c72942" providerId="AD" clId="Web-{98C369E2-F656-23A4-66A7-20D4B89535BA}" dt="2021-02-21T17:15:01.301" v="2"/>
          <ac:spMkLst>
            <pc:docMk/>
            <pc:sldMk cId="3546917594" sldId="269"/>
            <ac:spMk id="9" creationId="{42A4FC2C-047E-45A5-965D-8E1E3BF09BC6}"/>
          </ac:spMkLst>
        </pc:spChg>
        <pc:spChg chg="add">
          <ac:chgData name="Konrad Pazdan" userId="S::konpaz.341@edu.erzeszow.pl::7f4f2efe-dc9d-41ef-a77f-82ed43c72942" providerId="AD" clId="Web-{98C369E2-F656-23A4-66A7-20D4B89535BA}" dt="2021-02-21T17:15:01.301" v="2"/>
          <ac:spMkLst>
            <pc:docMk/>
            <pc:sldMk cId="3546917594" sldId="269"/>
            <ac:spMk id="14" creationId="{42A4FC2C-047E-45A5-965D-8E1E3BF09BC6}"/>
          </ac:spMkLst>
        </pc:spChg>
        <pc:picChg chg="del">
          <ac:chgData name="Konrad Pazdan" userId="S::konpaz.341@edu.erzeszow.pl::7f4f2efe-dc9d-41ef-a77f-82ed43c72942" providerId="AD" clId="Web-{98C369E2-F656-23A4-66A7-20D4B89535BA}" dt="2021-02-21T17:14:00.317" v="0"/>
          <ac:picMkLst>
            <pc:docMk/>
            <pc:sldMk cId="3546917594" sldId="269"/>
            <ac:picMk id="4" creationId="{54F59AFC-70B8-4B6A-B7DD-F2C17610C4BC}"/>
          </ac:picMkLst>
        </pc:picChg>
        <pc:picChg chg="add mod ord">
          <ac:chgData name="Konrad Pazdan" userId="S::konpaz.341@edu.erzeszow.pl::7f4f2efe-dc9d-41ef-a77f-82ed43c72942" providerId="AD" clId="Web-{98C369E2-F656-23A4-66A7-20D4B89535BA}" dt="2021-02-21T17:15:01.301" v="2"/>
          <ac:picMkLst>
            <pc:docMk/>
            <pc:sldMk cId="3546917594" sldId="269"/>
            <ac:picMk id="5" creationId="{791C78C0-1413-4D15-BE4C-2909BDC1C28D}"/>
          </ac:picMkLst>
        </pc:picChg>
      </pc:sldChg>
      <pc:sldChg chg="addSp delSp modSp mod setBg">
        <pc:chgData name="Konrad Pazdan" userId="S::konpaz.341@edu.erzeszow.pl::7f4f2efe-dc9d-41ef-a77f-82ed43c72942" providerId="AD" clId="Web-{98C369E2-F656-23A4-66A7-20D4B89535BA}" dt="2021-02-21T17:26:19.588" v="96"/>
        <pc:sldMkLst>
          <pc:docMk/>
          <pc:sldMk cId="1271340246" sldId="270"/>
        </pc:sldMkLst>
        <pc:spChg chg="mod">
          <ac:chgData name="Konrad Pazdan" userId="S::konpaz.341@edu.erzeszow.pl::7f4f2efe-dc9d-41ef-a77f-82ed43c72942" providerId="AD" clId="Web-{98C369E2-F656-23A4-66A7-20D4B89535BA}" dt="2021-02-21T17:26:13.635" v="95"/>
          <ac:spMkLst>
            <pc:docMk/>
            <pc:sldMk cId="1271340246" sldId="270"/>
            <ac:spMk id="2" creationId="{A096FB42-CF28-4085-A422-6658B1175F3D}"/>
          </ac:spMkLst>
        </pc:spChg>
        <pc:spChg chg="del">
          <ac:chgData name="Konrad Pazdan" userId="S::konpaz.341@edu.erzeszow.pl::7f4f2efe-dc9d-41ef-a77f-82ed43c72942" providerId="AD" clId="Web-{98C369E2-F656-23A4-66A7-20D4B89535BA}" dt="2021-02-21T17:25:16.354" v="86"/>
          <ac:spMkLst>
            <pc:docMk/>
            <pc:sldMk cId="1271340246" sldId="270"/>
            <ac:spMk id="15" creationId="{AA3CC463-F933-4AC4-86E1-5AC14B0C3163}"/>
          </ac:spMkLst>
        </pc:spChg>
        <pc:spChg chg="del">
          <ac:chgData name="Konrad Pazdan" userId="S::konpaz.341@edu.erzeszow.pl::7f4f2efe-dc9d-41ef-a77f-82ed43c72942" providerId="AD" clId="Web-{98C369E2-F656-23A4-66A7-20D4B89535BA}" dt="2021-02-21T17:25:16.354" v="86"/>
          <ac:spMkLst>
            <pc:docMk/>
            <pc:sldMk cId="1271340246" sldId="270"/>
            <ac:spMk id="17" creationId="{6025D2DB-A12A-44DB-B00E-F4D622329EDD}"/>
          </ac:spMkLst>
        </pc:spChg>
        <pc:spChg chg="del">
          <ac:chgData name="Konrad Pazdan" userId="S::konpaz.341@edu.erzeszow.pl::7f4f2efe-dc9d-41ef-a77f-82ed43c72942" providerId="AD" clId="Web-{98C369E2-F656-23A4-66A7-20D4B89535BA}" dt="2021-02-21T17:25:16.354" v="86"/>
          <ac:spMkLst>
            <pc:docMk/>
            <pc:sldMk cId="1271340246" sldId="270"/>
            <ac:spMk id="19" creationId="{CE7E7877-F64E-4EEA-B778-138031EFF874}"/>
          </ac:spMkLst>
        </pc:spChg>
        <pc:spChg chg="del">
          <ac:chgData name="Konrad Pazdan" userId="S::konpaz.341@edu.erzeszow.pl::7f4f2efe-dc9d-41ef-a77f-82ed43c72942" providerId="AD" clId="Web-{98C369E2-F656-23A4-66A7-20D4B89535BA}" dt="2021-02-21T17:25:16.354" v="86"/>
          <ac:spMkLst>
            <pc:docMk/>
            <pc:sldMk cId="1271340246" sldId="270"/>
            <ac:spMk id="21" creationId="{7DD6C4F3-70FD-4F13-919C-702EE4886499}"/>
          </ac:spMkLst>
        </pc:spChg>
        <pc:spChg chg="add del">
          <ac:chgData name="Konrad Pazdan" userId="S::konpaz.341@edu.erzeszow.pl::7f4f2efe-dc9d-41ef-a77f-82ed43c72942" providerId="AD" clId="Web-{98C369E2-F656-23A4-66A7-20D4B89535BA}" dt="2021-02-21T17:26:04.026" v="90"/>
          <ac:spMkLst>
            <pc:docMk/>
            <pc:sldMk cId="1271340246" sldId="270"/>
            <ac:spMk id="26" creationId="{114C78B5-EC6B-4A39-8860-705100867457}"/>
          </ac:spMkLst>
        </pc:spChg>
        <pc:spChg chg="add">
          <ac:chgData name="Konrad Pazdan" userId="S::konpaz.341@edu.erzeszow.pl::7f4f2efe-dc9d-41ef-a77f-82ed43c72942" providerId="AD" clId="Web-{98C369E2-F656-23A4-66A7-20D4B89535BA}" dt="2021-02-21T17:26:04.026" v="90"/>
          <ac:spMkLst>
            <pc:docMk/>
            <pc:sldMk cId="1271340246" sldId="270"/>
            <ac:spMk id="32" creationId="{5BA49487-3FDB-4FB7-9D50-2B4F9454DA91}"/>
          </ac:spMkLst>
        </pc:spChg>
        <pc:spChg chg="add">
          <ac:chgData name="Konrad Pazdan" userId="S::konpaz.341@edu.erzeszow.pl::7f4f2efe-dc9d-41ef-a77f-82ed43c72942" providerId="AD" clId="Web-{98C369E2-F656-23A4-66A7-20D4B89535BA}" dt="2021-02-21T17:26:04.026" v="90"/>
          <ac:spMkLst>
            <pc:docMk/>
            <pc:sldMk cId="1271340246" sldId="270"/>
            <ac:spMk id="33" creationId="{1C938212-FA12-4FF1-87C8-ACDE99D06F69}"/>
          </ac:spMkLst>
        </pc:spChg>
        <pc:spChg chg="add">
          <ac:chgData name="Konrad Pazdan" userId="S::konpaz.341@edu.erzeszow.pl::7f4f2efe-dc9d-41ef-a77f-82ed43c72942" providerId="AD" clId="Web-{98C369E2-F656-23A4-66A7-20D4B89535BA}" dt="2021-02-21T17:26:04.026" v="90"/>
          <ac:spMkLst>
            <pc:docMk/>
            <pc:sldMk cId="1271340246" sldId="270"/>
            <ac:spMk id="34" creationId="{369F152D-E540-4B48-BA11-2ADF043C6111}"/>
          </ac:spMkLst>
        </pc:spChg>
        <pc:spChg chg="add del">
          <ac:chgData name="Konrad Pazdan" userId="S::konpaz.341@edu.erzeszow.pl::7f4f2efe-dc9d-41ef-a77f-82ed43c72942" providerId="AD" clId="Web-{98C369E2-F656-23A4-66A7-20D4B89535BA}" dt="2021-02-21T17:26:04.010" v="89"/>
          <ac:spMkLst>
            <pc:docMk/>
            <pc:sldMk cId="1271340246" sldId="270"/>
            <ac:spMk id="35" creationId="{9A42C7B2-7BD6-433A-95AB-5AA4F44B5819}"/>
          </ac:spMkLst>
        </pc:spChg>
        <pc:spChg chg="add">
          <ac:chgData name="Konrad Pazdan" userId="S::konpaz.341@edu.erzeszow.pl::7f4f2efe-dc9d-41ef-a77f-82ed43c72942" providerId="AD" clId="Web-{98C369E2-F656-23A4-66A7-20D4B89535BA}" dt="2021-02-21T17:26:04.026" v="90"/>
          <ac:spMkLst>
            <pc:docMk/>
            <pc:sldMk cId="1271340246" sldId="270"/>
            <ac:spMk id="36" creationId="{0C059F7E-04C4-4C46-9B3E-E5CE267E347D}"/>
          </ac:spMkLst>
        </pc:spChg>
        <pc:spChg chg="add del">
          <ac:chgData name="Konrad Pazdan" userId="S::konpaz.341@edu.erzeszow.pl::7f4f2efe-dc9d-41ef-a77f-82ed43c72942" providerId="AD" clId="Web-{98C369E2-F656-23A4-66A7-20D4B89535BA}" dt="2021-02-21T17:26:04.010" v="89"/>
          <ac:spMkLst>
            <pc:docMk/>
            <pc:sldMk cId="1271340246" sldId="270"/>
            <ac:spMk id="37" creationId="{0ADDB668-2CA4-4D2B-9C34-3487CA330BA8}"/>
          </ac:spMkLst>
        </pc:spChg>
        <pc:spChg chg="add del">
          <ac:chgData name="Konrad Pazdan" userId="S::konpaz.341@edu.erzeszow.pl::7f4f2efe-dc9d-41ef-a77f-82ed43c72942" providerId="AD" clId="Web-{98C369E2-F656-23A4-66A7-20D4B89535BA}" dt="2021-02-21T17:26:04.010" v="89"/>
          <ac:spMkLst>
            <pc:docMk/>
            <pc:sldMk cId="1271340246" sldId="270"/>
            <ac:spMk id="39" creationId="{2568BC19-F052-4108-93E1-6A3D1DEC072F}"/>
          </ac:spMkLst>
        </pc:spChg>
        <pc:spChg chg="add del">
          <ac:chgData name="Konrad Pazdan" userId="S::konpaz.341@edu.erzeszow.pl::7f4f2efe-dc9d-41ef-a77f-82ed43c72942" providerId="AD" clId="Web-{98C369E2-F656-23A4-66A7-20D4B89535BA}" dt="2021-02-21T17:26:04.010" v="89"/>
          <ac:spMkLst>
            <pc:docMk/>
            <pc:sldMk cId="1271340246" sldId="270"/>
            <ac:spMk id="41" creationId="{D5FD337D-4D6B-4C8B-B6F5-121097E09881}"/>
          </ac:spMkLst>
        </pc:spChg>
        <pc:grpChg chg="add del">
          <ac:chgData name="Konrad Pazdan" userId="S::konpaz.341@edu.erzeszow.pl::7f4f2efe-dc9d-41ef-a77f-82ed43c72942" providerId="AD" clId="Web-{98C369E2-F656-23A4-66A7-20D4B89535BA}" dt="2021-02-21T17:26:04.026" v="90"/>
          <ac:grpSpMkLst>
            <pc:docMk/>
            <pc:sldMk cId="1271340246" sldId="270"/>
            <ac:grpSpMk id="28" creationId="{A50943B0-FDF7-4C2C-B784-9208C945A8C3}"/>
          </ac:grpSpMkLst>
        </pc:grpChg>
        <pc:picChg chg="mod ord">
          <ac:chgData name="Konrad Pazdan" userId="S::konpaz.341@edu.erzeszow.pl::7f4f2efe-dc9d-41ef-a77f-82ed43c72942" providerId="AD" clId="Web-{98C369E2-F656-23A4-66A7-20D4B89535BA}" dt="2021-02-21T17:26:04.026" v="90"/>
          <ac:picMkLst>
            <pc:docMk/>
            <pc:sldMk cId="1271340246" sldId="270"/>
            <ac:picMk id="6" creationId="{E7ED970D-B6ED-4F9E-9054-1D0A0EDDA92B}"/>
          </ac:picMkLst>
        </pc:picChg>
        <pc:picChg chg="mod ord">
          <ac:chgData name="Konrad Pazdan" userId="S::konpaz.341@edu.erzeszow.pl::7f4f2efe-dc9d-41ef-a77f-82ed43c72942" providerId="AD" clId="Web-{98C369E2-F656-23A4-66A7-20D4B89535BA}" dt="2021-02-21T17:26:04.026" v="90"/>
          <ac:picMkLst>
            <pc:docMk/>
            <pc:sldMk cId="1271340246" sldId="270"/>
            <ac:picMk id="7" creationId="{608ED15F-41F0-464D-85B7-B44555F4FD18}"/>
          </ac:picMkLst>
        </pc:picChg>
        <pc:picChg chg="mod ord">
          <ac:chgData name="Konrad Pazdan" userId="S::konpaz.341@edu.erzeszow.pl::7f4f2efe-dc9d-41ef-a77f-82ed43c72942" providerId="AD" clId="Web-{98C369E2-F656-23A4-66A7-20D4B89535BA}" dt="2021-02-21T17:26:04.026" v="90"/>
          <ac:picMkLst>
            <pc:docMk/>
            <pc:sldMk cId="1271340246" sldId="270"/>
            <ac:picMk id="10" creationId="{4E1B1884-4005-4F31-B9B1-A9BDE55940BC}"/>
          </ac:picMkLst>
        </pc:picChg>
      </pc:sldChg>
      <pc:sldChg chg="delSp modSp new mod setBg">
        <pc:chgData name="Konrad Pazdan" userId="S::konpaz.341@edu.erzeszow.pl::7f4f2efe-dc9d-41ef-a77f-82ed43c72942" providerId="AD" clId="Web-{98C369E2-F656-23A4-66A7-20D4B89535BA}" dt="2021-02-21T17:24:51.603" v="85"/>
        <pc:sldMkLst>
          <pc:docMk/>
          <pc:sldMk cId="3960697305" sldId="271"/>
        </pc:sldMkLst>
        <pc:spChg chg="del">
          <ac:chgData name="Konrad Pazdan" userId="S::konpaz.341@edu.erzeszow.pl::7f4f2efe-dc9d-41ef-a77f-82ed43c72942" providerId="AD" clId="Web-{98C369E2-F656-23A4-66A7-20D4B89535BA}" dt="2021-02-21T17:21:26.102" v="27"/>
          <ac:spMkLst>
            <pc:docMk/>
            <pc:sldMk cId="3960697305" sldId="271"/>
            <ac:spMk id="2" creationId="{C0F659E2-6B24-47D6-A4DF-0FA0D3D0E245}"/>
          </ac:spMkLst>
        </pc:spChg>
        <pc:spChg chg="mod">
          <ac:chgData name="Konrad Pazdan" userId="S::konpaz.341@edu.erzeszow.pl::7f4f2efe-dc9d-41ef-a77f-82ed43c72942" providerId="AD" clId="Web-{98C369E2-F656-23A4-66A7-20D4B89535BA}" dt="2021-02-21T17:24:29.666" v="82" actId="20577"/>
          <ac:spMkLst>
            <pc:docMk/>
            <pc:sldMk cId="3960697305" sldId="271"/>
            <ac:spMk id="3" creationId="{FD072C3F-321C-42E0-9058-B61E375EC49E}"/>
          </ac:spMkLst>
        </pc:spChg>
      </pc:sldChg>
    </pc:docChg>
  </pc:docChgLst>
  <pc:docChgLst>
    <pc:chgData name="Konrad Pazdan" userId="S::konpaz.341@edu.erzeszow.pl::7f4f2efe-dc9d-41ef-a77f-82ed43c72942" providerId="AD" clId="Web-{F0155A8A-C4D2-43CC-B3E6-4CE802D004E1}"/>
    <pc:docChg chg="addSld delSld modSld sldOrd">
      <pc:chgData name="Konrad Pazdan" userId="S::konpaz.341@edu.erzeszow.pl::7f4f2efe-dc9d-41ef-a77f-82ed43c72942" providerId="AD" clId="Web-{F0155A8A-C4D2-43CC-B3E6-4CE802D004E1}" dt="2021-02-23T18:18:06.561" v="268" actId="20577"/>
      <pc:docMkLst>
        <pc:docMk/>
      </pc:docMkLst>
      <pc:sldChg chg="modSp">
        <pc:chgData name="Konrad Pazdan" userId="S::konpaz.341@edu.erzeszow.pl::7f4f2efe-dc9d-41ef-a77f-82ed43c72942" providerId="AD" clId="Web-{F0155A8A-C4D2-43CC-B3E6-4CE802D004E1}" dt="2021-02-23T16:26:05.025" v="0" actId="14100"/>
        <pc:sldMkLst>
          <pc:docMk/>
          <pc:sldMk cId="2465070831" sldId="257"/>
        </pc:sldMkLst>
        <pc:spChg chg="mod">
          <ac:chgData name="Konrad Pazdan" userId="S::konpaz.341@edu.erzeszow.pl::7f4f2efe-dc9d-41ef-a77f-82ed43c72942" providerId="AD" clId="Web-{F0155A8A-C4D2-43CC-B3E6-4CE802D004E1}" dt="2021-02-23T16:26:05.025" v="0" actId="14100"/>
          <ac:spMkLst>
            <pc:docMk/>
            <pc:sldMk cId="2465070831" sldId="257"/>
            <ac:spMk id="3" creationId="{BC8E36E7-73E2-4645-BD8B-DC0CBFEBEFD8}"/>
          </ac:spMkLst>
        </pc:spChg>
      </pc:sldChg>
      <pc:sldChg chg="modSp">
        <pc:chgData name="Konrad Pazdan" userId="S::konpaz.341@edu.erzeszow.pl::7f4f2efe-dc9d-41ef-a77f-82ed43c72942" providerId="AD" clId="Web-{F0155A8A-C4D2-43CC-B3E6-4CE802D004E1}" dt="2021-02-23T16:39:06.337" v="51" actId="20577"/>
        <pc:sldMkLst>
          <pc:docMk/>
          <pc:sldMk cId="4128885414" sldId="259"/>
        </pc:sldMkLst>
        <pc:spChg chg="mod">
          <ac:chgData name="Konrad Pazdan" userId="S::konpaz.341@edu.erzeszow.pl::7f4f2efe-dc9d-41ef-a77f-82ed43c72942" providerId="AD" clId="Web-{F0155A8A-C4D2-43CC-B3E6-4CE802D004E1}" dt="2021-02-23T16:39:06.337" v="51" actId="20577"/>
          <ac:spMkLst>
            <pc:docMk/>
            <pc:sldMk cId="4128885414" sldId="259"/>
            <ac:spMk id="3" creationId="{4A9094B4-39B3-4A69-ABA6-7E464E41BD8F}"/>
          </ac:spMkLst>
        </pc:spChg>
        <pc:picChg chg="mod">
          <ac:chgData name="Konrad Pazdan" userId="S::konpaz.341@edu.erzeszow.pl::7f4f2efe-dc9d-41ef-a77f-82ed43c72942" providerId="AD" clId="Web-{F0155A8A-C4D2-43CC-B3E6-4CE802D004E1}" dt="2021-02-23T16:36:22.162" v="45" actId="1076"/>
          <ac:picMkLst>
            <pc:docMk/>
            <pc:sldMk cId="4128885414" sldId="259"/>
            <ac:picMk id="5" creationId="{685F73B9-6D59-4FEE-90E5-5A5CDD978A8B}"/>
          </ac:picMkLst>
        </pc:picChg>
      </pc:sldChg>
      <pc:sldChg chg="addSp delSp modSp mod setBg">
        <pc:chgData name="Konrad Pazdan" userId="S::konpaz.341@edu.erzeszow.pl::7f4f2efe-dc9d-41ef-a77f-82ed43c72942" providerId="AD" clId="Web-{F0155A8A-C4D2-43CC-B3E6-4CE802D004E1}" dt="2021-02-23T18:12:49.695" v="200"/>
        <pc:sldMkLst>
          <pc:docMk/>
          <pc:sldMk cId="3135714754" sldId="260"/>
        </pc:sldMkLst>
        <pc:spChg chg="mod">
          <ac:chgData name="Konrad Pazdan" userId="S::konpaz.341@edu.erzeszow.pl::7f4f2efe-dc9d-41ef-a77f-82ed43c72942" providerId="AD" clId="Web-{F0155A8A-C4D2-43CC-B3E6-4CE802D004E1}" dt="2021-02-23T18:12:49.695" v="200"/>
          <ac:spMkLst>
            <pc:docMk/>
            <pc:sldMk cId="3135714754" sldId="260"/>
            <ac:spMk id="3" creationId="{C26766B4-DDBE-41F7-B577-48BBED6252EF}"/>
          </ac:spMkLst>
        </pc:spChg>
        <pc:spChg chg="del">
          <ac:chgData name="Konrad Pazdan" userId="S::konpaz.341@edu.erzeszow.pl::7f4f2efe-dc9d-41ef-a77f-82ed43c72942" providerId="AD" clId="Web-{F0155A8A-C4D2-43CC-B3E6-4CE802D004E1}" dt="2021-02-23T18:10:53.662" v="177"/>
          <ac:spMkLst>
            <pc:docMk/>
            <pc:sldMk cId="3135714754" sldId="260"/>
            <ac:spMk id="9" creationId="{8E20FA99-AAAC-4AF3-9FAE-707420324F1C}"/>
          </ac:spMkLst>
        </pc:spChg>
        <pc:spChg chg="del">
          <ac:chgData name="Konrad Pazdan" userId="S::konpaz.341@edu.erzeszow.pl::7f4f2efe-dc9d-41ef-a77f-82ed43c72942" providerId="AD" clId="Web-{F0155A8A-C4D2-43CC-B3E6-4CE802D004E1}" dt="2021-02-23T18:10:53.662" v="177"/>
          <ac:spMkLst>
            <pc:docMk/>
            <pc:sldMk cId="3135714754" sldId="260"/>
            <ac:spMk id="11" creationId="{9573BE85-6043-4C3A-A7DD-483A0A5FB740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1:47.585" v="179"/>
          <ac:spMkLst>
            <pc:docMk/>
            <pc:sldMk cId="3135714754" sldId="260"/>
            <ac:spMk id="16" creationId="{FA3C7DEA-BCC2-4295-8850-147993296189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1:47.585" v="179"/>
          <ac:spMkLst>
            <pc:docMk/>
            <pc:sldMk cId="3135714754" sldId="260"/>
            <ac:spMk id="18" creationId="{C289949D-B9F6-468A-86FE-2694DC5AE773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1:54.866" v="181"/>
          <ac:spMkLst>
            <pc:docMk/>
            <pc:sldMk cId="3135714754" sldId="260"/>
            <ac:spMk id="29" creationId="{1BB867FF-FC45-48F7-8104-F89BE54909F1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1:54.866" v="181"/>
          <ac:spMkLst>
            <pc:docMk/>
            <pc:sldMk cId="3135714754" sldId="260"/>
            <ac:spMk id="31" creationId="{8BB56887-D0D5-4F0C-9E19-7247EB83C8B7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1:54.866" v="181"/>
          <ac:spMkLst>
            <pc:docMk/>
            <pc:sldMk cId="3135714754" sldId="260"/>
            <ac:spMk id="33" creationId="{081E4A58-353D-44AE-B2FC-2A74E2E400F7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82" v="185"/>
          <ac:spMkLst>
            <pc:docMk/>
            <pc:sldMk cId="3135714754" sldId="260"/>
            <ac:spMk id="38" creationId="{2B566528-1B12-4246-9431-5C2D7D081168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82" v="185"/>
          <ac:spMkLst>
            <pc:docMk/>
            <pc:sldMk cId="3135714754" sldId="260"/>
            <ac:spMk id="40" creationId="{2E80C965-DB6D-4F81-9E9E-B027384D0BD6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82" v="185"/>
          <ac:spMkLst>
            <pc:docMk/>
            <pc:sldMk cId="3135714754" sldId="260"/>
            <ac:spMk id="42" creationId="{A580F890-B085-4E95-96AA-55AEBEC5CE6E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82" v="185"/>
          <ac:spMkLst>
            <pc:docMk/>
            <pc:sldMk cId="3135714754" sldId="260"/>
            <ac:spMk id="44" creationId="{D3F51FEB-38FB-4F6C-9F7B-2F2AFAB65463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82" v="185"/>
          <ac:spMkLst>
            <pc:docMk/>
            <pc:sldMk cId="3135714754" sldId="260"/>
            <ac:spMk id="46" creationId="{1E547BA6-BAE0-43BB-A7CA-60F69CE252F0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48" creationId="{9A297797-5C89-4791-8204-AB071FA1FBCA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49" creationId="{569BBA9B-8F4E-4D2B-BEFA-41A475443377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50" creationId="{851012D1-8033-40B1-9EC0-91390FFC7403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66" v="184"/>
          <ac:spMkLst>
            <pc:docMk/>
            <pc:sldMk cId="3135714754" sldId="260"/>
            <ac:spMk id="51" creationId="{2B566528-1B12-4246-9431-5C2D7D081168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52" creationId="{2E80C965-DB6D-4F81-9E9E-B027384D0BD6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66" v="184"/>
          <ac:spMkLst>
            <pc:docMk/>
            <pc:sldMk cId="3135714754" sldId="260"/>
            <ac:spMk id="53" creationId="{2E80C965-DB6D-4F81-9E9E-B027384D0BD6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54" creationId="{D291F021-C45C-4D44-A2B8-A789E386CC42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66" v="184"/>
          <ac:spMkLst>
            <pc:docMk/>
            <pc:sldMk cId="3135714754" sldId="260"/>
            <ac:spMk id="55" creationId="{A580F890-B085-4E95-96AA-55AEBEC5CE6E}"/>
          </ac:spMkLst>
        </pc:spChg>
        <pc:spChg chg="add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56" creationId="{C54A3646-77FE-4862-96CE-45260829B18F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66" v="184"/>
          <ac:spMkLst>
            <pc:docMk/>
            <pc:sldMk cId="3135714754" sldId="260"/>
            <ac:spMk id="57" creationId="{D3F51FEB-38FB-4F6C-9F7B-2F2AFAB65463}"/>
          </ac:spMkLst>
        </pc:spChg>
        <pc:spChg chg="add del">
          <ac:chgData name="Konrad Pazdan" userId="S::konpaz.341@edu.erzeszow.pl::7f4f2efe-dc9d-41ef-a77f-82ed43c72942" providerId="AD" clId="Web-{F0155A8A-C4D2-43CC-B3E6-4CE802D004E1}" dt="2021-02-23T18:12:10.366" v="184"/>
          <ac:spMkLst>
            <pc:docMk/>
            <pc:sldMk cId="3135714754" sldId="260"/>
            <ac:spMk id="59" creationId="{1E547BA6-BAE0-43BB-A7CA-60F69CE252F0}"/>
          </ac:spMkLst>
        </pc:spChg>
        <pc:spChg chg="add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84" creationId="{700D0C16-8549-4373-8B7C-3555082CEA0B}"/>
          </ac:spMkLst>
        </pc:spChg>
        <pc:spChg chg="add">
          <ac:chgData name="Konrad Pazdan" userId="S::konpaz.341@edu.erzeszow.pl::7f4f2efe-dc9d-41ef-a77f-82ed43c72942" providerId="AD" clId="Web-{F0155A8A-C4D2-43CC-B3E6-4CE802D004E1}" dt="2021-02-23T18:12:30.086" v="187"/>
          <ac:spMkLst>
            <pc:docMk/>
            <pc:sldMk cId="3135714754" sldId="260"/>
            <ac:spMk id="86" creationId="{C7341777-0F86-4E1E-A07F-2076F00D04EC}"/>
          </ac:spMkLst>
        </pc:spChg>
        <pc:grpChg chg="add del">
          <ac:chgData name="Konrad Pazdan" userId="S::konpaz.341@edu.erzeszow.pl::7f4f2efe-dc9d-41ef-a77f-82ed43c72942" providerId="AD" clId="Web-{F0155A8A-C4D2-43CC-B3E6-4CE802D004E1}" dt="2021-02-23T18:11:47.585" v="179"/>
          <ac:grpSpMkLst>
            <pc:docMk/>
            <pc:sldMk cId="3135714754" sldId="260"/>
            <ac:grpSpMk id="20" creationId="{E4DF0958-0C87-4C28-9554-2FADC788C2B1}"/>
          </ac:grpSpMkLst>
        </pc:grpChg>
        <pc:grpChg chg="add">
          <ac:chgData name="Konrad Pazdan" userId="S::konpaz.341@edu.erzeszow.pl::7f4f2efe-dc9d-41ef-a77f-82ed43c72942" providerId="AD" clId="Web-{F0155A8A-C4D2-43CC-B3E6-4CE802D004E1}" dt="2021-02-23T18:12:30.086" v="187"/>
          <ac:grpSpMkLst>
            <pc:docMk/>
            <pc:sldMk cId="3135714754" sldId="260"/>
            <ac:grpSpMk id="61" creationId="{3F6FA249-9C10-48B9-9F72-1F333D8A9486}"/>
          </ac:grpSpMkLst>
        </pc:grpChg>
        <pc:picChg chg="del">
          <ac:chgData name="Konrad Pazdan" userId="S::konpaz.341@edu.erzeszow.pl::7f4f2efe-dc9d-41ef-a77f-82ed43c72942" providerId="AD" clId="Web-{F0155A8A-C4D2-43CC-B3E6-4CE802D004E1}" dt="2021-02-23T18:10:23.646" v="176"/>
          <ac:picMkLst>
            <pc:docMk/>
            <pc:sldMk cId="3135714754" sldId="260"/>
            <ac:picMk id="4" creationId="{94CA37C9-6926-4AFD-88AE-B5DCC651A679}"/>
          </ac:picMkLst>
        </pc:picChg>
      </pc:sldChg>
      <pc:sldChg chg="modSp">
        <pc:chgData name="Konrad Pazdan" userId="S::konpaz.341@edu.erzeszow.pl::7f4f2efe-dc9d-41ef-a77f-82ed43c72942" providerId="AD" clId="Web-{F0155A8A-C4D2-43CC-B3E6-4CE802D004E1}" dt="2021-02-23T16:41:05.230" v="53" actId="20577"/>
        <pc:sldMkLst>
          <pc:docMk/>
          <pc:sldMk cId="1125938196" sldId="261"/>
        </pc:sldMkLst>
        <pc:spChg chg="mod">
          <ac:chgData name="Konrad Pazdan" userId="S::konpaz.341@edu.erzeszow.pl::7f4f2efe-dc9d-41ef-a77f-82ed43c72942" providerId="AD" clId="Web-{F0155A8A-C4D2-43CC-B3E6-4CE802D004E1}" dt="2021-02-23T16:41:05.230" v="53" actId="20577"/>
          <ac:spMkLst>
            <pc:docMk/>
            <pc:sldMk cId="1125938196" sldId="261"/>
            <ac:spMk id="3" creationId="{82AE1209-AB6E-451B-9FBF-E768AF4CD03F}"/>
          </ac:spMkLst>
        </pc:spChg>
      </pc:sldChg>
      <pc:sldChg chg="modSp">
        <pc:chgData name="Konrad Pazdan" userId="S::konpaz.341@edu.erzeszow.pl::7f4f2efe-dc9d-41ef-a77f-82ed43c72942" providerId="AD" clId="Web-{F0155A8A-C4D2-43CC-B3E6-4CE802D004E1}" dt="2021-02-23T18:13:19.524" v="204" actId="14100"/>
        <pc:sldMkLst>
          <pc:docMk/>
          <pc:sldMk cId="1226427074" sldId="262"/>
        </pc:sldMkLst>
        <pc:spChg chg="mod">
          <ac:chgData name="Konrad Pazdan" userId="S::konpaz.341@edu.erzeszow.pl::7f4f2efe-dc9d-41ef-a77f-82ed43c72942" providerId="AD" clId="Web-{F0155A8A-C4D2-43CC-B3E6-4CE802D004E1}" dt="2021-02-23T18:13:19.524" v="204" actId="14100"/>
          <ac:spMkLst>
            <pc:docMk/>
            <pc:sldMk cId="1226427074" sldId="262"/>
            <ac:spMk id="5" creationId="{CC550891-9458-4EEE-9E32-248DB8B37302}"/>
          </ac:spMkLst>
        </pc:spChg>
        <pc:picChg chg="mod">
          <ac:chgData name="Konrad Pazdan" userId="S::konpaz.341@edu.erzeszow.pl::7f4f2efe-dc9d-41ef-a77f-82ed43c72942" providerId="AD" clId="Web-{F0155A8A-C4D2-43CC-B3E6-4CE802D004E1}" dt="2021-02-23T18:13:09.883" v="201" actId="1076"/>
          <ac:picMkLst>
            <pc:docMk/>
            <pc:sldMk cId="1226427074" sldId="262"/>
            <ac:picMk id="4" creationId="{6E7057B4-3F4C-4D1C-AA41-C0AD2C8BAAD5}"/>
          </ac:picMkLst>
        </pc:picChg>
      </pc:sldChg>
      <pc:sldChg chg="modSp">
        <pc:chgData name="Konrad Pazdan" userId="S::konpaz.341@edu.erzeszow.pl::7f4f2efe-dc9d-41ef-a77f-82ed43c72942" providerId="AD" clId="Web-{F0155A8A-C4D2-43CC-B3E6-4CE802D004E1}" dt="2021-02-23T18:14:12.525" v="217" actId="1076"/>
        <pc:sldMkLst>
          <pc:docMk/>
          <pc:sldMk cId="1149153561" sldId="263"/>
        </pc:sldMkLst>
        <pc:picChg chg="mod">
          <ac:chgData name="Konrad Pazdan" userId="S::konpaz.341@edu.erzeszow.pl::7f4f2efe-dc9d-41ef-a77f-82ed43c72942" providerId="AD" clId="Web-{F0155A8A-C4D2-43CC-B3E6-4CE802D004E1}" dt="2021-02-23T18:14:01.259" v="212" actId="1076"/>
          <ac:picMkLst>
            <pc:docMk/>
            <pc:sldMk cId="1149153561" sldId="263"/>
            <ac:picMk id="4" creationId="{40A8BBF7-5A8B-4C85-93F8-C119799D42F0}"/>
          </ac:picMkLst>
        </pc:picChg>
        <pc:picChg chg="mod">
          <ac:chgData name="Konrad Pazdan" userId="S::konpaz.341@edu.erzeszow.pl::7f4f2efe-dc9d-41ef-a77f-82ed43c72942" providerId="AD" clId="Web-{F0155A8A-C4D2-43CC-B3E6-4CE802D004E1}" dt="2021-02-23T18:14:03.072" v="213" actId="1076"/>
          <ac:picMkLst>
            <pc:docMk/>
            <pc:sldMk cId="1149153561" sldId="263"/>
            <ac:picMk id="5" creationId="{A9DE740D-3942-4315-A62F-2FECCB25F654}"/>
          </ac:picMkLst>
        </pc:picChg>
        <pc:picChg chg="mod">
          <ac:chgData name="Konrad Pazdan" userId="S::konpaz.341@edu.erzeszow.pl::7f4f2efe-dc9d-41ef-a77f-82ed43c72942" providerId="AD" clId="Web-{F0155A8A-C4D2-43CC-B3E6-4CE802D004E1}" dt="2021-02-23T18:14:04.556" v="214" actId="1076"/>
          <ac:picMkLst>
            <pc:docMk/>
            <pc:sldMk cId="1149153561" sldId="263"/>
            <ac:picMk id="7" creationId="{24786251-F162-460C-BC27-9979561F6702}"/>
          </ac:picMkLst>
        </pc:picChg>
        <pc:picChg chg="mod">
          <ac:chgData name="Konrad Pazdan" userId="S::konpaz.341@edu.erzeszow.pl::7f4f2efe-dc9d-41ef-a77f-82ed43c72942" providerId="AD" clId="Web-{F0155A8A-C4D2-43CC-B3E6-4CE802D004E1}" dt="2021-02-23T18:14:12.525" v="217" actId="1076"/>
          <ac:picMkLst>
            <pc:docMk/>
            <pc:sldMk cId="1149153561" sldId="263"/>
            <ac:picMk id="8" creationId="{42B67E73-978D-4FBC-8D29-0D7AA9221A9D}"/>
          </ac:picMkLst>
        </pc:picChg>
      </pc:sldChg>
      <pc:sldChg chg="ord">
        <pc:chgData name="Konrad Pazdan" userId="S::konpaz.341@edu.erzeszow.pl::7f4f2efe-dc9d-41ef-a77f-82ed43c72942" providerId="AD" clId="Web-{F0155A8A-C4D2-43CC-B3E6-4CE802D004E1}" dt="2021-02-23T18:05:18.421" v="164"/>
        <pc:sldMkLst>
          <pc:docMk/>
          <pc:sldMk cId="1494580134" sldId="265"/>
        </pc:sldMkLst>
      </pc:sldChg>
      <pc:sldChg chg="modSp">
        <pc:chgData name="Konrad Pazdan" userId="S::konpaz.341@edu.erzeszow.pl::7f4f2efe-dc9d-41ef-a77f-82ed43c72942" providerId="AD" clId="Web-{F0155A8A-C4D2-43CC-B3E6-4CE802D004E1}" dt="2021-02-23T18:07:30.408" v="175" actId="20577"/>
        <pc:sldMkLst>
          <pc:docMk/>
          <pc:sldMk cId="1669327298" sldId="266"/>
        </pc:sldMkLst>
        <pc:spChg chg="mod">
          <ac:chgData name="Konrad Pazdan" userId="S::konpaz.341@edu.erzeszow.pl::7f4f2efe-dc9d-41ef-a77f-82ed43c72942" providerId="AD" clId="Web-{F0155A8A-C4D2-43CC-B3E6-4CE802D004E1}" dt="2021-02-23T18:07:30.408" v="175" actId="20577"/>
          <ac:spMkLst>
            <pc:docMk/>
            <pc:sldMk cId="1669327298" sldId="266"/>
            <ac:spMk id="3" creationId="{F4710510-46DB-4AE8-A03F-D0DE52B61C50}"/>
          </ac:spMkLst>
        </pc:spChg>
      </pc:sldChg>
      <pc:sldChg chg="addSp delSp modSp new mod setBg">
        <pc:chgData name="Konrad Pazdan" userId="S::konpaz.341@edu.erzeszow.pl::7f4f2efe-dc9d-41ef-a77f-82ed43c72942" providerId="AD" clId="Web-{F0155A8A-C4D2-43CC-B3E6-4CE802D004E1}" dt="2021-02-23T18:18:06.561" v="268" actId="20577"/>
        <pc:sldMkLst>
          <pc:docMk/>
          <pc:sldMk cId="3472054940" sldId="272"/>
        </pc:sldMkLst>
        <pc:spChg chg="del">
          <ac:chgData name="Konrad Pazdan" userId="S::konpaz.341@edu.erzeszow.pl::7f4f2efe-dc9d-41ef-a77f-82ed43c72942" providerId="AD" clId="Web-{F0155A8A-C4D2-43CC-B3E6-4CE802D004E1}" dt="2021-02-23T17:14:32.940" v="58"/>
          <ac:spMkLst>
            <pc:docMk/>
            <pc:sldMk cId="3472054940" sldId="272"/>
            <ac:spMk id="2" creationId="{57D1B9E1-6943-4DD3-A766-4772F7E7F9F0}"/>
          </ac:spMkLst>
        </pc:spChg>
        <pc:spChg chg="mod">
          <ac:chgData name="Konrad Pazdan" userId="S::konpaz.341@edu.erzeszow.pl::7f4f2efe-dc9d-41ef-a77f-82ed43c72942" providerId="AD" clId="Web-{F0155A8A-C4D2-43CC-B3E6-4CE802D004E1}" dt="2021-02-23T18:18:06.561" v="268" actId="20577"/>
          <ac:spMkLst>
            <pc:docMk/>
            <pc:sldMk cId="3472054940" sldId="272"/>
            <ac:spMk id="3" creationId="{73316042-3A76-4E7F-9705-E29C4B302941}"/>
          </ac:spMkLst>
        </pc:spChg>
        <pc:picChg chg="add mod">
          <ac:chgData name="Konrad Pazdan" userId="S::konpaz.341@edu.erzeszow.pl::7f4f2efe-dc9d-41ef-a77f-82ed43c72942" providerId="AD" clId="Web-{F0155A8A-C4D2-43CC-B3E6-4CE802D004E1}" dt="2021-02-23T18:03:15.450" v="157" actId="1076"/>
          <ac:picMkLst>
            <pc:docMk/>
            <pc:sldMk cId="3472054940" sldId="272"/>
            <ac:picMk id="4" creationId="{2746D473-76CB-4F1D-98B0-2DA09D1360F7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8:03:55.498" v="163" actId="14100"/>
          <ac:picMkLst>
            <pc:docMk/>
            <pc:sldMk cId="3472054940" sldId="272"/>
            <ac:picMk id="5" creationId="{C718A56D-A62E-40E3-9E00-BBFC45E054CB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8:03:20.309" v="159" actId="1076"/>
          <ac:picMkLst>
            <pc:docMk/>
            <pc:sldMk cId="3472054940" sldId="272"/>
            <ac:picMk id="7" creationId="{57613581-1E56-4A38-996F-FB15497675CA}"/>
          </ac:picMkLst>
        </pc:picChg>
      </pc:sldChg>
      <pc:sldChg chg="addSp delSp modSp new mod setBg">
        <pc:chgData name="Konrad Pazdan" userId="S::konpaz.341@edu.erzeszow.pl::7f4f2efe-dc9d-41ef-a77f-82ed43c72942" providerId="AD" clId="Web-{F0155A8A-C4D2-43CC-B3E6-4CE802D004E1}" dt="2021-02-23T18:06:09.547" v="166" actId="14100"/>
        <pc:sldMkLst>
          <pc:docMk/>
          <pc:sldMk cId="2982636959" sldId="273"/>
        </pc:sldMkLst>
        <pc:spChg chg="del">
          <ac:chgData name="Konrad Pazdan" userId="S::konpaz.341@edu.erzeszow.pl::7f4f2efe-dc9d-41ef-a77f-82ed43c72942" providerId="AD" clId="Web-{F0155A8A-C4D2-43CC-B3E6-4CE802D004E1}" dt="2021-02-23T17:21:56.433" v="86"/>
          <ac:spMkLst>
            <pc:docMk/>
            <pc:sldMk cId="2982636959" sldId="273"/>
            <ac:spMk id="2" creationId="{DA25FE5E-FC82-4866-8097-76B72EACB18D}"/>
          </ac:spMkLst>
        </pc:spChg>
        <pc:spChg chg="mod">
          <ac:chgData name="Konrad Pazdan" userId="S::konpaz.341@edu.erzeszow.pl::7f4f2efe-dc9d-41ef-a77f-82ed43c72942" providerId="AD" clId="Web-{F0155A8A-C4D2-43CC-B3E6-4CE802D004E1}" dt="2021-02-23T18:06:09.547" v="166" actId="14100"/>
          <ac:spMkLst>
            <pc:docMk/>
            <pc:sldMk cId="2982636959" sldId="273"/>
            <ac:spMk id="3" creationId="{3FD89C2D-7DF1-47E4-81C7-44CB5A48F44F}"/>
          </ac:spMkLst>
        </pc:spChg>
        <pc:picChg chg="add mod">
          <ac:chgData name="Konrad Pazdan" userId="S::konpaz.341@edu.erzeszow.pl::7f4f2efe-dc9d-41ef-a77f-82ed43c72942" providerId="AD" clId="Web-{F0155A8A-C4D2-43CC-B3E6-4CE802D004E1}" dt="2021-02-23T17:55:38.941" v="123" actId="1076"/>
          <ac:picMkLst>
            <pc:docMk/>
            <pc:sldMk cId="2982636959" sldId="273"/>
            <ac:picMk id="4" creationId="{807E6965-00F1-4540-833A-368CE2FEEF67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7:57:06.224" v="128" actId="14100"/>
          <ac:picMkLst>
            <pc:docMk/>
            <pc:sldMk cId="2982636959" sldId="273"/>
            <ac:picMk id="5" creationId="{60705E17-D961-46BF-8CFD-8B677A60ACDC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7:59:29.336" v="141" actId="14100"/>
          <ac:picMkLst>
            <pc:docMk/>
            <pc:sldMk cId="2982636959" sldId="273"/>
            <ac:picMk id="6" creationId="{C77E41A7-C521-42A3-84A9-330D03E477FB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7:59:37.743" v="144" actId="1076"/>
          <ac:picMkLst>
            <pc:docMk/>
            <pc:sldMk cId="2982636959" sldId="273"/>
            <ac:picMk id="7" creationId="{CBB08E70-B957-4A0C-81F6-15677B75DA90}"/>
          </ac:picMkLst>
        </pc:picChg>
        <pc:picChg chg="add mod">
          <ac:chgData name="Konrad Pazdan" userId="S::konpaz.341@edu.erzeszow.pl::7f4f2efe-dc9d-41ef-a77f-82ed43c72942" providerId="AD" clId="Web-{F0155A8A-C4D2-43CC-B3E6-4CE802D004E1}" dt="2021-02-23T17:59:35.461" v="143" actId="14100"/>
          <ac:picMkLst>
            <pc:docMk/>
            <pc:sldMk cId="2982636959" sldId="273"/>
            <ac:picMk id="8" creationId="{AACCC587-C953-4E26-9D9E-ADC4AE81B4A0}"/>
          </ac:picMkLst>
        </pc:picChg>
      </pc:sldChg>
      <pc:sldChg chg="delSp modSp new del mod setBg">
        <pc:chgData name="Konrad Pazdan" userId="S::konpaz.341@edu.erzeszow.pl::7f4f2efe-dc9d-41ef-a77f-82ed43c72942" providerId="AD" clId="Web-{F0155A8A-C4D2-43CC-B3E6-4CE802D004E1}" dt="2021-02-23T17:42:58.239" v="109"/>
        <pc:sldMkLst>
          <pc:docMk/>
          <pc:sldMk cId="3069631089" sldId="274"/>
        </pc:sldMkLst>
        <pc:spChg chg="del">
          <ac:chgData name="Konrad Pazdan" userId="S::konpaz.341@edu.erzeszow.pl::7f4f2efe-dc9d-41ef-a77f-82ed43c72942" providerId="AD" clId="Web-{F0155A8A-C4D2-43CC-B3E6-4CE802D004E1}" dt="2021-02-23T17:41:00.112" v="102"/>
          <ac:spMkLst>
            <pc:docMk/>
            <pc:sldMk cId="3069631089" sldId="274"/>
            <ac:spMk id="2" creationId="{D6279BB1-4EE7-4137-AC9C-9628794630F0}"/>
          </ac:spMkLst>
        </pc:spChg>
        <pc:spChg chg="mod">
          <ac:chgData name="Konrad Pazdan" userId="S::konpaz.341@edu.erzeszow.pl::7f4f2efe-dc9d-41ef-a77f-82ed43c72942" providerId="AD" clId="Web-{F0155A8A-C4D2-43CC-B3E6-4CE802D004E1}" dt="2021-02-23T17:42:55.286" v="108" actId="20577"/>
          <ac:spMkLst>
            <pc:docMk/>
            <pc:sldMk cId="3069631089" sldId="274"/>
            <ac:spMk id="3" creationId="{2B0D8082-B7AE-47C7-A5A3-C3DB7A9B2C5C}"/>
          </ac:spMkLst>
        </pc:spChg>
      </pc:sldChg>
    </pc:docChg>
  </pc:docChgLst>
  <pc:docChgLst>
    <pc:chgData name="Konrad Pazdan" userId="S::konpaz.341@edu.erzeszow.pl::7f4f2efe-dc9d-41ef-a77f-82ed43c72942" providerId="AD" clId="Web-{5F16CB2A-0C43-4770-A49C-9A64C944CFB4}"/>
    <pc:docChg chg="addSld delSld modSld sldOrd">
      <pc:chgData name="Konrad Pazdan" userId="S::konpaz.341@edu.erzeszow.pl::7f4f2efe-dc9d-41ef-a77f-82ed43c72942" providerId="AD" clId="Web-{5F16CB2A-0C43-4770-A49C-9A64C944CFB4}" dt="2021-02-18T20:25:28.167" v="672"/>
      <pc:docMkLst>
        <pc:docMk/>
      </pc:docMkLst>
      <pc:sldChg chg="delSp modSp del">
        <pc:chgData name="Konrad Pazdan" userId="S::konpaz.341@edu.erzeszow.pl::7f4f2efe-dc9d-41ef-a77f-82ed43c72942" providerId="AD" clId="Web-{5F16CB2A-0C43-4770-A49C-9A64C944CFB4}" dt="2021-02-18T17:04:30.605" v="41"/>
        <pc:sldMkLst>
          <pc:docMk/>
          <pc:sldMk cId="650317164" sldId="256"/>
        </pc:sldMkLst>
        <pc:spChg chg="del">
          <ac:chgData name="Konrad Pazdan" userId="S::konpaz.341@edu.erzeszow.pl::7f4f2efe-dc9d-41ef-a77f-82ed43c72942" providerId="AD" clId="Web-{5F16CB2A-0C43-4770-A49C-9A64C944CFB4}" dt="2021-02-18T17:03:36.932" v="3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onrad Pazdan" userId="S::konpaz.341@edu.erzeszow.pl::7f4f2efe-dc9d-41ef-a77f-82ed43c72942" providerId="AD" clId="Web-{5F16CB2A-0C43-4770-A49C-9A64C944CFB4}" dt="2021-02-18T17:04:12.417" v="37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new mod setBg setClrOvrMap">
        <pc:chgData name="Konrad Pazdan" userId="S::konpaz.341@edu.erzeszow.pl::7f4f2efe-dc9d-41ef-a77f-82ed43c72942" providerId="AD" clId="Web-{5F16CB2A-0C43-4770-A49C-9A64C944CFB4}" dt="2021-02-18T18:15:15.285" v="304"/>
        <pc:sldMkLst>
          <pc:docMk/>
          <pc:sldMk cId="2465070831" sldId="257"/>
        </pc:sldMkLst>
        <pc:spChg chg="del">
          <ac:chgData name="Konrad Pazdan" userId="S::konpaz.341@edu.erzeszow.pl::7f4f2efe-dc9d-41ef-a77f-82ed43c72942" providerId="AD" clId="Web-{5F16CB2A-0C43-4770-A49C-9A64C944CFB4}" dt="2021-02-18T17:04:20.199" v="38"/>
          <ac:spMkLst>
            <pc:docMk/>
            <pc:sldMk cId="2465070831" sldId="257"/>
            <ac:spMk id="2" creationId="{76722004-C251-44B9-9961-1A262DB34979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8:14:18.752" v="300" actId="14100"/>
          <ac:spMkLst>
            <pc:docMk/>
            <pc:sldMk cId="2465070831" sldId="257"/>
            <ac:spMk id="3" creationId="{BC8E36E7-73E2-4645-BD8B-DC0CBFEBEFD8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8:13:02.609" v="286"/>
          <ac:spMkLst>
            <pc:docMk/>
            <pc:sldMk cId="2465070831" sldId="257"/>
            <ac:spMk id="10" creationId="{A3BAF07C-C39E-42EB-BB22-8D46691D9735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8:13:02.609" v="286"/>
          <ac:spMkLst>
            <pc:docMk/>
            <pc:sldMk cId="2465070831" sldId="257"/>
            <ac:spMk id="36" creationId="{30A72ABA-326F-47DB-8433-609F1F974875}"/>
          </ac:spMkLst>
        </pc:spChg>
        <pc:grpChg chg="add del">
          <ac:chgData name="Konrad Pazdan" userId="S::konpaz.341@edu.erzeszow.pl::7f4f2efe-dc9d-41ef-a77f-82ed43c72942" providerId="AD" clId="Web-{5F16CB2A-0C43-4770-A49C-9A64C944CFB4}" dt="2021-02-18T18:13:02.609" v="286"/>
          <ac:grpSpMkLst>
            <pc:docMk/>
            <pc:sldMk cId="2465070831" sldId="257"/>
            <ac:grpSpMk id="12" creationId="{D8E9CF54-0466-4261-9E62-0249E60E1886}"/>
          </ac:grpSpMkLst>
        </pc:grpChg>
        <pc:picChg chg="add mod ord">
          <ac:chgData name="Konrad Pazdan" userId="S::konpaz.341@edu.erzeszow.pl::7f4f2efe-dc9d-41ef-a77f-82ed43c72942" providerId="AD" clId="Web-{5F16CB2A-0C43-4770-A49C-9A64C944CFB4}" dt="2021-02-18T18:13:38.423" v="291" actId="14100"/>
          <ac:picMkLst>
            <pc:docMk/>
            <pc:sldMk cId="2465070831" sldId="257"/>
            <ac:picMk id="4" creationId="{1851556D-26D5-4D9F-BAB6-97524BB1CE13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8:13:48.033" v="293" actId="14100"/>
          <ac:picMkLst>
            <pc:docMk/>
            <pc:sldMk cId="2465070831" sldId="257"/>
            <ac:picMk id="5" creationId="{1FF5C62B-92FE-4124-8E60-A2C8BEE9AF50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10:44.082" v="393" actId="14100"/>
        <pc:sldMkLst>
          <pc:docMk/>
          <pc:sldMk cId="2543246768" sldId="258"/>
        </pc:sldMkLst>
        <pc:spChg chg="del">
          <ac:chgData name="Konrad Pazdan" userId="S::konpaz.341@edu.erzeszow.pl::7f4f2efe-dc9d-41ef-a77f-82ed43c72942" providerId="AD" clId="Web-{5F16CB2A-0C43-4770-A49C-9A64C944CFB4}" dt="2021-02-18T17:06:22.811" v="44"/>
          <ac:spMkLst>
            <pc:docMk/>
            <pc:sldMk cId="2543246768" sldId="258"/>
            <ac:spMk id="2" creationId="{6468CDA9-60A9-4869-9971-08CEF062D6C6}"/>
          </ac:spMkLst>
        </pc:spChg>
        <pc:spChg chg="mod">
          <ac:chgData name="Konrad Pazdan" userId="S::konpaz.341@edu.erzeszow.pl::7f4f2efe-dc9d-41ef-a77f-82ed43c72942" providerId="AD" clId="Web-{5F16CB2A-0C43-4770-A49C-9A64C944CFB4}" dt="2021-02-18T19:10:44.082" v="393" actId="14100"/>
          <ac:spMkLst>
            <pc:docMk/>
            <pc:sldMk cId="2543246768" sldId="258"/>
            <ac:spMk id="3" creationId="{6FD8C668-41E0-4199-A81B-7BA0B38ED7A5}"/>
          </ac:spMkLst>
        </pc:spChg>
        <pc:spChg chg="add del mod ord">
          <ac:chgData name="Konrad Pazdan" userId="S::konpaz.341@edu.erzeszow.pl::7f4f2efe-dc9d-41ef-a77f-82ed43c72942" providerId="AD" clId="Web-{5F16CB2A-0C43-4770-A49C-9A64C944CFB4}" dt="2021-02-18T19:10:12.535" v="384"/>
          <ac:spMkLst>
            <pc:docMk/>
            <pc:sldMk cId="2543246768" sldId="258"/>
            <ac:spMk id="7" creationId="{471B1F4B-6538-46C9-8361-3E45AC18D3B9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09:47.675" v="380"/>
          <ac:spMkLst>
            <pc:docMk/>
            <pc:sldMk cId="2543246768" sldId="258"/>
            <ac:spMk id="13" creationId="{8B4CCFEE-78C3-492E-93EB-649F7548F38A}"/>
          </ac:spMkLst>
        </pc:spChg>
        <pc:picChg chg="add mod ord">
          <ac:chgData name="Konrad Pazdan" userId="S::konpaz.341@edu.erzeszow.pl::7f4f2efe-dc9d-41ef-a77f-82ed43c72942" providerId="AD" clId="Web-{5F16CB2A-0C43-4770-A49C-9A64C944CFB4}" dt="2021-02-18T19:09:47.675" v="380"/>
          <ac:picMkLst>
            <pc:docMk/>
            <pc:sldMk cId="2543246768" sldId="258"/>
            <ac:picMk id="4" creationId="{8384CAC6-B367-43D8-ABBB-9F0F041B29E6}"/>
          </ac:picMkLst>
        </pc:picChg>
        <pc:picChg chg="add mod ord">
          <ac:chgData name="Konrad Pazdan" userId="S::konpaz.341@edu.erzeszow.pl::7f4f2efe-dc9d-41ef-a77f-82ed43c72942" providerId="AD" clId="Web-{5F16CB2A-0C43-4770-A49C-9A64C944CFB4}" dt="2021-02-18T19:09:47.675" v="380"/>
          <ac:picMkLst>
            <pc:docMk/>
            <pc:sldMk cId="2543246768" sldId="258"/>
            <ac:picMk id="5" creationId="{3E2A8117-C28A-4826-B670-9E563C83F4B1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09:47.675" v="380"/>
          <ac:picMkLst>
            <pc:docMk/>
            <pc:sldMk cId="2543246768" sldId="258"/>
            <ac:picMk id="6" creationId="{7813D8E6-7B4C-482B-96D9-7C8B2840A9DB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09:47.675" v="380"/>
          <ac:picMkLst>
            <pc:docMk/>
            <pc:sldMk cId="2543246768" sldId="258"/>
            <ac:picMk id="8" creationId="{4916B7FA-E543-4FCD-A0B7-24CB4D978AEF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13:11.290" v="404" actId="20577"/>
        <pc:sldMkLst>
          <pc:docMk/>
          <pc:sldMk cId="4128885414" sldId="259"/>
        </pc:sldMkLst>
        <pc:spChg chg="del">
          <ac:chgData name="Konrad Pazdan" userId="S::konpaz.341@edu.erzeszow.pl::7f4f2efe-dc9d-41ef-a77f-82ed43c72942" providerId="AD" clId="Web-{5F16CB2A-0C43-4770-A49C-9A64C944CFB4}" dt="2021-02-18T17:18:57.926" v="75"/>
          <ac:spMkLst>
            <pc:docMk/>
            <pc:sldMk cId="4128885414" sldId="259"/>
            <ac:spMk id="2" creationId="{0245837A-7D94-4DAC-A1FA-E40DB680E2D2}"/>
          </ac:spMkLst>
        </pc:spChg>
        <pc:spChg chg="mod">
          <ac:chgData name="Konrad Pazdan" userId="S::konpaz.341@edu.erzeszow.pl::7f4f2efe-dc9d-41ef-a77f-82ed43c72942" providerId="AD" clId="Web-{5F16CB2A-0C43-4770-A49C-9A64C944CFB4}" dt="2021-02-18T19:13:11.290" v="404" actId="20577"/>
          <ac:spMkLst>
            <pc:docMk/>
            <pc:sldMk cId="4128885414" sldId="259"/>
            <ac:spMk id="3" creationId="{4A9094B4-39B3-4A69-ABA6-7E464E41BD8F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12:38.757" v="396"/>
          <ac:spMkLst>
            <pc:docMk/>
            <pc:sldMk cId="4128885414" sldId="259"/>
            <ac:spMk id="10" creationId="{23CBEF12-C9B8-466E-A7FE-B00B9ADF4303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9:12:38.757" v="396"/>
          <ac:picMkLst>
            <pc:docMk/>
            <pc:sldMk cId="4128885414" sldId="259"/>
            <ac:picMk id="4" creationId="{7EDC1C46-D116-4AE8-988C-811D92BF3E15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12:38.757" v="396"/>
          <ac:picMkLst>
            <pc:docMk/>
            <pc:sldMk cId="4128885414" sldId="259"/>
            <ac:picMk id="5" creationId="{685F73B9-6D59-4FEE-90E5-5A5CDD978A8B}"/>
          </ac:picMkLst>
        </pc:picChg>
      </pc:sldChg>
      <pc:sldChg chg="addSp delSp modSp new mod ord setBg">
        <pc:chgData name="Konrad Pazdan" userId="S::konpaz.341@edu.erzeszow.pl::7f4f2efe-dc9d-41ef-a77f-82ed43c72942" providerId="AD" clId="Web-{5F16CB2A-0C43-4770-A49C-9A64C944CFB4}" dt="2021-02-18T18:15:37.067" v="307"/>
        <pc:sldMkLst>
          <pc:docMk/>
          <pc:sldMk cId="3135714754" sldId="260"/>
        </pc:sldMkLst>
        <pc:spChg chg="del">
          <ac:chgData name="Konrad Pazdan" userId="S::konpaz.341@edu.erzeszow.pl::7f4f2efe-dc9d-41ef-a77f-82ed43c72942" providerId="AD" clId="Web-{5F16CB2A-0C43-4770-A49C-9A64C944CFB4}" dt="2021-02-18T16:34:44.681" v="4"/>
          <ac:spMkLst>
            <pc:docMk/>
            <pc:sldMk cId="3135714754" sldId="260"/>
            <ac:spMk id="2" creationId="{A22F64AF-88FB-4C39-A739-1F3ED4C95A94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8:01:53.872" v="277" actId="20577"/>
          <ac:spMkLst>
            <pc:docMk/>
            <pc:sldMk cId="3135714754" sldId="260"/>
            <ac:spMk id="3" creationId="{C26766B4-DDBE-41F7-B577-48BBED6252EF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8:01:04.887" v="264"/>
          <ac:spMkLst>
            <pc:docMk/>
            <pc:sldMk cId="3135714754" sldId="260"/>
            <ac:spMk id="9" creationId="{8E20FA99-AAAC-4AF3-9FAE-707420324F1C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8:01:04.887" v="264"/>
          <ac:spMkLst>
            <pc:docMk/>
            <pc:sldMk cId="3135714754" sldId="260"/>
            <ac:spMk id="11" creationId="{9573BE85-6043-4C3A-A7DD-483A0A5FB740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8:01:04.887" v="264"/>
          <ac:picMkLst>
            <pc:docMk/>
            <pc:sldMk cId="3135714754" sldId="260"/>
            <ac:picMk id="4" creationId="{94CA37C9-6926-4AFD-88AE-B5DCC651A679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08:46.813" v="379" actId="20577"/>
        <pc:sldMkLst>
          <pc:docMk/>
          <pc:sldMk cId="1125938196" sldId="261"/>
        </pc:sldMkLst>
        <pc:spChg chg="del">
          <ac:chgData name="Konrad Pazdan" userId="S::konpaz.341@edu.erzeszow.pl::7f4f2efe-dc9d-41ef-a77f-82ed43c72942" providerId="AD" clId="Web-{5F16CB2A-0C43-4770-A49C-9A64C944CFB4}" dt="2021-02-18T17:30:02.179" v="104"/>
          <ac:spMkLst>
            <pc:docMk/>
            <pc:sldMk cId="1125938196" sldId="261"/>
            <ac:spMk id="2" creationId="{923B02B5-D6AC-4CD7-A338-C122055148C5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9:08:46.813" v="379" actId="20577"/>
          <ac:spMkLst>
            <pc:docMk/>
            <pc:sldMk cId="1125938196" sldId="261"/>
            <ac:spMk id="3" creationId="{82AE1209-AB6E-451B-9FBF-E768AF4CD03F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08:04.469" v="369"/>
          <ac:spMkLst>
            <pc:docMk/>
            <pc:sldMk cId="1125938196" sldId="261"/>
            <ac:spMk id="11" creationId="{09C509D2-0C1A-47B8-89C1-D3AB17D45256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9:08:04.469" v="369"/>
          <ac:picMkLst>
            <pc:docMk/>
            <pc:sldMk cId="1125938196" sldId="261"/>
            <ac:picMk id="4" creationId="{9537CFB5-61AC-47A4-B65D-28BBF8464F17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08:04.469" v="369"/>
          <ac:picMkLst>
            <pc:docMk/>
            <pc:sldMk cId="1125938196" sldId="261"/>
            <ac:picMk id="5" creationId="{65C24B5F-AF63-4D41-90E9-512B6B047B1B}"/>
          </ac:picMkLst>
        </pc:picChg>
        <pc:picChg chg="add mod ord">
          <ac:chgData name="Konrad Pazdan" userId="S::konpaz.341@edu.erzeszow.pl::7f4f2efe-dc9d-41ef-a77f-82ed43c72942" providerId="AD" clId="Web-{5F16CB2A-0C43-4770-A49C-9A64C944CFB4}" dt="2021-02-18T19:08:04.469" v="369"/>
          <ac:picMkLst>
            <pc:docMk/>
            <pc:sldMk cId="1125938196" sldId="261"/>
            <ac:picMk id="6" creationId="{8B6DA12D-3E09-4169-B7A9-F302E30EFE18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48:47.143" v="509"/>
        <pc:sldMkLst>
          <pc:docMk/>
          <pc:sldMk cId="1226427074" sldId="262"/>
        </pc:sldMkLst>
        <pc:spChg chg="del">
          <ac:chgData name="Konrad Pazdan" userId="S::konpaz.341@edu.erzeszow.pl::7f4f2efe-dc9d-41ef-a77f-82ed43c72942" providerId="AD" clId="Web-{5F16CB2A-0C43-4770-A49C-9A64C944CFB4}" dt="2021-02-18T17:32:33.339" v="124"/>
          <ac:spMkLst>
            <pc:docMk/>
            <pc:sldMk cId="1226427074" sldId="262"/>
            <ac:spMk id="2" creationId="{FB0DD325-E42A-456F-B96D-4E939A497AC4}"/>
          </ac:spMkLst>
        </pc:spChg>
        <pc:spChg chg="mod">
          <ac:chgData name="Konrad Pazdan" userId="S::konpaz.341@edu.erzeszow.pl::7f4f2efe-dc9d-41ef-a77f-82ed43c72942" providerId="AD" clId="Web-{5F16CB2A-0C43-4770-A49C-9A64C944CFB4}" dt="2021-02-18T19:15:15.621" v="405" actId="20577"/>
          <ac:spMkLst>
            <pc:docMk/>
            <pc:sldMk cId="1226427074" sldId="262"/>
            <ac:spMk id="3" creationId="{4B312C67-20FC-48E3-8E9F-5D7719888F4F}"/>
          </ac:spMkLst>
        </pc:spChg>
        <pc:spChg chg="add mod">
          <ac:chgData name="Konrad Pazdan" userId="S::konpaz.341@edu.erzeszow.pl::7f4f2efe-dc9d-41ef-a77f-82ed43c72942" providerId="AD" clId="Web-{5F16CB2A-0C43-4770-A49C-9A64C944CFB4}" dt="2021-02-18T19:16:39.249" v="412" actId="14100"/>
          <ac:spMkLst>
            <pc:docMk/>
            <pc:sldMk cId="1226427074" sldId="262"/>
            <ac:spMk id="5" creationId="{CC550891-9458-4EEE-9E32-248DB8B37302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9:16:02.747" v="408" actId="1076"/>
          <ac:picMkLst>
            <pc:docMk/>
            <pc:sldMk cId="1226427074" sldId="262"/>
            <ac:picMk id="4" creationId="{6E7057B4-3F4C-4D1C-AA41-C0AD2C8BAAD5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48:55.644" v="510"/>
        <pc:sldMkLst>
          <pc:docMk/>
          <pc:sldMk cId="1149153561" sldId="263"/>
        </pc:sldMkLst>
        <pc:spChg chg="del">
          <ac:chgData name="Konrad Pazdan" userId="S::konpaz.341@edu.erzeszow.pl::7f4f2efe-dc9d-41ef-a77f-82ed43c72942" providerId="AD" clId="Web-{5F16CB2A-0C43-4770-A49C-9A64C944CFB4}" dt="2021-02-18T17:39:18.522" v="160"/>
          <ac:spMkLst>
            <pc:docMk/>
            <pc:sldMk cId="1149153561" sldId="263"/>
            <ac:spMk id="2" creationId="{AAB28C4F-BFFA-4455-B4D8-522B71C20223}"/>
          </ac:spMkLst>
        </pc:spChg>
        <pc:spChg chg="mod">
          <ac:chgData name="Konrad Pazdan" userId="S::konpaz.341@edu.erzeszow.pl::7f4f2efe-dc9d-41ef-a77f-82ed43c72942" providerId="AD" clId="Web-{5F16CB2A-0C43-4770-A49C-9A64C944CFB4}" dt="2021-02-18T19:15:31.762" v="406" actId="20577"/>
          <ac:spMkLst>
            <pc:docMk/>
            <pc:sldMk cId="1149153561" sldId="263"/>
            <ac:spMk id="3" creationId="{9C5E7760-07D9-4A7B-A25F-00BFC7E09D34}"/>
          </ac:spMkLst>
        </pc:spChg>
        <pc:spChg chg="add del mod">
          <ac:chgData name="Konrad Pazdan" userId="S::konpaz.341@edu.erzeszow.pl::7f4f2efe-dc9d-41ef-a77f-82ed43c72942" providerId="AD" clId="Web-{5F16CB2A-0C43-4770-A49C-9A64C944CFB4}" dt="2021-02-18T19:18:16.298" v="423"/>
          <ac:spMkLst>
            <pc:docMk/>
            <pc:sldMk cId="1149153561" sldId="263"/>
            <ac:spMk id="6" creationId="{B2B8C7B6-57B5-410D-A025-F1AD9D399A50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9:41:07.428" v="445" actId="1076"/>
          <ac:picMkLst>
            <pc:docMk/>
            <pc:sldMk cId="1149153561" sldId="263"/>
            <ac:picMk id="4" creationId="{40A8BBF7-5A8B-4C85-93F8-C119799D42F0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41:01.240" v="443" actId="14100"/>
          <ac:picMkLst>
            <pc:docMk/>
            <pc:sldMk cId="1149153561" sldId="263"/>
            <ac:picMk id="5" creationId="{A9DE740D-3942-4315-A62F-2FECCB25F654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40:57.334" v="442" actId="14100"/>
          <ac:picMkLst>
            <pc:docMk/>
            <pc:sldMk cId="1149153561" sldId="263"/>
            <ac:picMk id="7" creationId="{24786251-F162-460C-BC27-9979561F6702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41:27.709" v="448" actId="1076"/>
          <ac:picMkLst>
            <pc:docMk/>
            <pc:sldMk cId="1149153561" sldId="263"/>
            <ac:picMk id="8" creationId="{42B67E73-978D-4FBC-8D29-0D7AA9221A9D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55:49.888" v="532"/>
        <pc:sldMkLst>
          <pc:docMk/>
          <pc:sldMk cId="4202051923" sldId="264"/>
        </pc:sldMkLst>
        <pc:spChg chg="del">
          <ac:chgData name="Konrad Pazdan" userId="S::konpaz.341@edu.erzeszow.pl::7f4f2efe-dc9d-41ef-a77f-82ed43c72942" providerId="AD" clId="Web-{5F16CB2A-0C43-4770-A49C-9A64C944CFB4}" dt="2021-02-18T17:43:06.450" v="199"/>
          <ac:spMkLst>
            <pc:docMk/>
            <pc:sldMk cId="4202051923" sldId="264"/>
            <ac:spMk id="2" creationId="{B5BB4AE8-18AF-420C-B585-40DED9A81D1F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9:55:49.888" v="532"/>
          <ac:spMkLst>
            <pc:docMk/>
            <pc:sldMk cId="4202051923" sldId="264"/>
            <ac:spMk id="3" creationId="{25B96C21-317C-49CD-9A3E-36B99AB92628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55:12.606" v="523"/>
          <ac:spMkLst>
            <pc:docMk/>
            <pc:sldMk cId="4202051923" sldId="264"/>
            <ac:spMk id="9" creationId="{55C01129-3453-464D-A870-ED71C6E89D60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55:12.606" v="523"/>
          <ac:spMkLst>
            <pc:docMk/>
            <pc:sldMk cId="4202051923" sldId="264"/>
            <ac:spMk id="11" creationId="{9D2781A6-5C82-4764-B489-F9A599C0A7EB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55:12.606" v="523"/>
          <ac:spMkLst>
            <pc:docMk/>
            <pc:sldMk cId="4202051923" sldId="264"/>
            <ac:spMk id="16" creationId="{21AC6A30-4F22-4C0F-B278-19C5B8A80C55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55:12.606" v="523"/>
          <ac:spMkLst>
            <pc:docMk/>
            <pc:sldMk cId="4202051923" sldId="264"/>
            <ac:spMk id="18" creationId="{BB4335AD-65B1-44E4-90AF-264024FE4BD2}"/>
          </ac:spMkLst>
        </pc:spChg>
        <pc:picChg chg="add mod">
          <ac:chgData name="Konrad Pazdan" userId="S::konpaz.341@edu.erzeszow.pl::7f4f2efe-dc9d-41ef-a77f-82ed43c72942" providerId="AD" clId="Web-{5F16CB2A-0C43-4770-A49C-9A64C944CFB4}" dt="2021-02-18T19:55:12.606" v="523"/>
          <ac:picMkLst>
            <pc:docMk/>
            <pc:sldMk cId="4202051923" sldId="264"/>
            <ac:picMk id="2" creationId="{90B2DAA9-BA37-4A44-971C-4618B90735D0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55:12.606" v="523"/>
          <ac:picMkLst>
            <pc:docMk/>
            <pc:sldMk cId="4202051923" sldId="264"/>
            <ac:picMk id="4" creationId="{2EF9F91B-B746-4E27-9D1D-B6595FD6CAC7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57:18.312" v="558" actId="20577"/>
        <pc:sldMkLst>
          <pc:docMk/>
          <pc:sldMk cId="1494580134" sldId="265"/>
        </pc:sldMkLst>
        <pc:spChg chg="del">
          <ac:chgData name="Konrad Pazdan" userId="S::konpaz.341@edu.erzeszow.pl::7f4f2efe-dc9d-41ef-a77f-82ed43c72942" providerId="AD" clId="Web-{5F16CB2A-0C43-4770-A49C-9A64C944CFB4}" dt="2021-02-18T17:44:31.297" v="217"/>
          <ac:spMkLst>
            <pc:docMk/>
            <pc:sldMk cId="1494580134" sldId="265"/>
            <ac:spMk id="2" creationId="{0D5580AD-90E8-419B-BCF1-E26FE98936FE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9:57:18.312" v="558" actId="20577"/>
          <ac:spMkLst>
            <pc:docMk/>
            <pc:sldMk cId="1494580134" sldId="265"/>
            <ac:spMk id="3" creationId="{5932E3FC-B528-4885-BFE8-310DAE6F6890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35.983" v="482"/>
          <ac:spMkLst>
            <pc:docMk/>
            <pc:sldMk cId="1494580134" sldId="265"/>
            <ac:spMk id="12" creationId="{93062723-6941-4ABE-8146-AC6FA530BA4C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35.983" v="482"/>
          <ac:spMkLst>
            <pc:docMk/>
            <pc:sldMk cId="1494580134" sldId="265"/>
            <ac:spMk id="14" creationId="{917859B3-4C91-478D-929D-BB6433F90849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35.983" v="482"/>
          <ac:spMkLst>
            <pc:docMk/>
            <pc:sldMk cId="1494580134" sldId="265"/>
            <ac:spMk id="16" creationId="{6283FBD2-A663-469F-855C-06D86E3C1161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35.983" v="482"/>
          <ac:spMkLst>
            <pc:docMk/>
            <pc:sldMk cId="1494580134" sldId="265"/>
            <ac:spMk id="18" creationId="{8A1279FC-7441-4E55-B082-2774E6316482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47.171" v="484"/>
          <ac:spMkLst>
            <pc:docMk/>
            <pc:sldMk cId="1494580134" sldId="265"/>
            <ac:spMk id="23" creationId="{D7A453D2-15D8-4403-815F-291FA16340D9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47.171" v="484"/>
          <ac:spMkLst>
            <pc:docMk/>
            <pc:sldMk cId="1494580134" sldId="265"/>
            <ac:spMk id="25" creationId="{8161EA6B-09CA-445B-AB0D-8DF76FA92DEF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47.171" v="484"/>
          <ac:spMkLst>
            <pc:docMk/>
            <pc:sldMk cId="1494580134" sldId="265"/>
            <ac:spMk id="41" creationId="{B8114C98-A349-4111-A123-E8EAB86ABE30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19:46:47.171" v="484"/>
          <ac:spMkLst>
            <pc:docMk/>
            <pc:sldMk cId="1494580134" sldId="265"/>
            <ac:spMk id="49" creationId="{E2D3D3F2-ABBB-4453-B1C5-1BEBF7E4DD56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46:47.171" v="484"/>
          <ac:spMkLst>
            <pc:docMk/>
            <pc:sldMk cId="1494580134" sldId="265"/>
            <ac:spMk id="60" creationId="{6EFFF4A2-EB01-4738-9824-8D9A72A51BB9}"/>
          </ac:spMkLst>
        </pc:spChg>
        <pc:grpChg chg="add del">
          <ac:chgData name="Konrad Pazdan" userId="S::konpaz.341@edu.erzeszow.pl::7f4f2efe-dc9d-41ef-a77f-82ed43c72942" providerId="AD" clId="Web-{5F16CB2A-0C43-4770-A49C-9A64C944CFB4}" dt="2021-02-18T19:46:47.171" v="484"/>
          <ac:grpSpMkLst>
            <pc:docMk/>
            <pc:sldMk cId="1494580134" sldId="265"/>
            <ac:grpSpMk id="27" creationId="{7F277EAE-FC73-4AE5-9BDB-0BE814F95405}"/>
          </ac:grpSpMkLst>
        </pc:grpChg>
        <pc:grpChg chg="add del">
          <ac:chgData name="Konrad Pazdan" userId="S::konpaz.341@edu.erzeszow.pl::7f4f2efe-dc9d-41ef-a77f-82ed43c72942" providerId="AD" clId="Web-{5F16CB2A-0C43-4770-A49C-9A64C944CFB4}" dt="2021-02-18T19:46:47.171" v="484"/>
          <ac:grpSpMkLst>
            <pc:docMk/>
            <pc:sldMk cId="1494580134" sldId="265"/>
            <ac:grpSpMk id="35" creationId="{AF19A774-30A5-488B-9BAF-629C6440294E}"/>
          </ac:grpSpMkLst>
        </pc:grpChg>
        <pc:grpChg chg="add del">
          <ac:chgData name="Konrad Pazdan" userId="S::konpaz.341@edu.erzeszow.pl::7f4f2efe-dc9d-41ef-a77f-82ed43c72942" providerId="AD" clId="Web-{5F16CB2A-0C43-4770-A49C-9A64C944CFB4}" dt="2021-02-18T19:46:47.171" v="484"/>
          <ac:grpSpMkLst>
            <pc:docMk/>
            <pc:sldMk cId="1494580134" sldId="265"/>
            <ac:grpSpMk id="43" creationId="{670FB431-AE18-414D-92F4-1D12D1991152}"/>
          </ac:grpSpMkLst>
        </pc:grpChg>
        <pc:grpChg chg="add del">
          <ac:chgData name="Konrad Pazdan" userId="S::konpaz.341@edu.erzeszow.pl::7f4f2efe-dc9d-41ef-a77f-82ed43c72942" providerId="AD" clId="Web-{5F16CB2A-0C43-4770-A49C-9A64C944CFB4}" dt="2021-02-18T19:46:47.171" v="484"/>
          <ac:grpSpMkLst>
            <pc:docMk/>
            <pc:sldMk cId="1494580134" sldId="265"/>
            <ac:grpSpMk id="51" creationId="{8214E4A5-A0D2-42C4-8D14-D2A7E495F041}"/>
          </ac:grpSpMkLst>
        </pc:grpChg>
        <pc:grpChg chg="add">
          <ac:chgData name="Konrad Pazdan" userId="S::konpaz.341@edu.erzeszow.pl::7f4f2efe-dc9d-41ef-a77f-82ed43c72942" providerId="AD" clId="Web-{5F16CB2A-0C43-4770-A49C-9A64C944CFB4}" dt="2021-02-18T19:46:47.171" v="484"/>
          <ac:grpSpMkLst>
            <pc:docMk/>
            <pc:sldMk cId="1494580134" sldId="265"/>
            <ac:grpSpMk id="62" creationId="{D4469D90-62FA-49B2-981E-5305361D5A58}"/>
          </ac:grpSpMkLst>
        </pc:grpChg>
        <pc:picChg chg="add mod">
          <ac:chgData name="Konrad Pazdan" userId="S::konpaz.341@edu.erzeszow.pl::7f4f2efe-dc9d-41ef-a77f-82ed43c72942" providerId="AD" clId="Web-{5F16CB2A-0C43-4770-A49C-9A64C944CFB4}" dt="2021-02-18T19:48:13.939" v="508" actId="14100"/>
          <ac:picMkLst>
            <pc:docMk/>
            <pc:sldMk cId="1494580134" sldId="265"/>
            <ac:picMk id="4" creationId="{EDCB8F90-7CCE-421F-8C8E-FEBA2EC5D8DF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48:08.080" v="507" actId="14100"/>
          <ac:picMkLst>
            <pc:docMk/>
            <pc:sldMk cId="1494580134" sldId="265"/>
            <ac:picMk id="5" creationId="{27FB327B-2766-474D-B66E-9943CEA29B94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19:48:03.736" v="506" actId="1076"/>
          <ac:picMkLst>
            <pc:docMk/>
            <pc:sldMk cId="1494580134" sldId="265"/>
            <ac:picMk id="6" creationId="{D3E5636B-ECEC-43D1-B66B-2C3E53E1F8FA}"/>
          </ac:picMkLst>
        </pc:picChg>
        <pc:picChg chg="add mod ord">
          <ac:chgData name="Konrad Pazdan" userId="S::konpaz.341@edu.erzeszow.pl::7f4f2efe-dc9d-41ef-a77f-82ed43c72942" providerId="AD" clId="Web-{5F16CB2A-0C43-4770-A49C-9A64C944CFB4}" dt="2021-02-18T19:47:55.033" v="504" actId="1076"/>
          <ac:picMkLst>
            <pc:docMk/>
            <pc:sldMk cId="1494580134" sldId="265"/>
            <ac:picMk id="7" creationId="{8DDD8A6E-BFC3-46A1-9431-128499138508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9:43:25.228" v="460" actId="14100"/>
        <pc:sldMkLst>
          <pc:docMk/>
          <pc:sldMk cId="1669327298" sldId="266"/>
        </pc:sldMkLst>
        <pc:spChg chg="del">
          <ac:chgData name="Konrad Pazdan" userId="S::konpaz.341@edu.erzeszow.pl::7f4f2efe-dc9d-41ef-a77f-82ed43c72942" providerId="AD" clId="Web-{5F16CB2A-0C43-4770-A49C-9A64C944CFB4}" dt="2021-02-18T17:48:36.397" v="249"/>
          <ac:spMkLst>
            <pc:docMk/>
            <pc:sldMk cId="1669327298" sldId="266"/>
            <ac:spMk id="2" creationId="{DCECCFB3-54A3-46CE-9327-2E03FABAC9C6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19:43:25.228" v="460" actId="14100"/>
          <ac:spMkLst>
            <pc:docMk/>
            <pc:sldMk cId="1669327298" sldId="266"/>
            <ac:spMk id="3" creationId="{F4710510-46DB-4AE8-A03F-D0DE52B61C50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42:52.665" v="452"/>
          <ac:spMkLst>
            <pc:docMk/>
            <pc:sldMk cId="1669327298" sldId="266"/>
            <ac:spMk id="8" creationId="{8E20FA99-AAAC-4AF3-9FAE-707420324F1C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9:42:52.665" v="452"/>
          <ac:spMkLst>
            <pc:docMk/>
            <pc:sldMk cId="1669327298" sldId="266"/>
            <ac:spMk id="10" creationId="{9573BE85-6043-4C3A-A7DD-483A0A5FB740}"/>
          </ac:spMkLst>
        </pc:spChg>
        <pc:picChg chg="add">
          <ac:chgData name="Konrad Pazdan" userId="S::konpaz.341@edu.erzeszow.pl::7f4f2efe-dc9d-41ef-a77f-82ed43c72942" providerId="AD" clId="Web-{5F16CB2A-0C43-4770-A49C-9A64C944CFB4}" dt="2021-02-18T19:42:48.211" v="451"/>
          <ac:picMkLst>
            <pc:docMk/>
            <pc:sldMk cId="1669327298" sldId="266"/>
            <ac:picMk id="2" creationId="{F8CE0278-B7C1-4FBF-9714-889476A14C15}"/>
          </ac:picMkLst>
        </pc:picChg>
      </pc:sldChg>
      <pc:sldChg chg="addSp delSp modSp new del">
        <pc:chgData name="Konrad Pazdan" userId="S::konpaz.341@edu.erzeszow.pl::7f4f2efe-dc9d-41ef-a77f-82ed43c72942" providerId="AD" clId="Web-{5F16CB2A-0C43-4770-A49C-9A64C944CFB4}" dt="2021-02-18T20:17:00.967" v="647"/>
        <pc:sldMkLst>
          <pc:docMk/>
          <pc:sldMk cId="1581818725" sldId="267"/>
        </pc:sldMkLst>
        <pc:spChg chg="del">
          <ac:chgData name="Konrad Pazdan" userId="S::konpaz.341@edu.erzeszow.pl::7f4f2efe-dc9d-41ef-a77f-82ed43c72942" providerId="AD" clId="Web-{5F16CB2A-0C43-4770-A49C-9A64C944CFB4}" dt="2021-02-18T19:42:04.101" v="449"/>
          <ac:spMkLst>
            <pc:docMk/>
            <pc:sldMk cId="1581818725" sldId="267"/>
            <ac:spMk id="2" creationId="{252F7FE2-7A8D-4EE0-A5BC-941A007AD9CC}"/>
          </ac:spMkLst>
        </pc:spChg>
        <pc:spChg chg="del">
          <ac:chgData name="Konrad Pazdan" userId="S::konpaz.341@edu.erzeszow.pl::7f4f2efe-dc9d-41ef-a77f-82ed43c72942" providerId="AD" clId="Web-{5F16CB2A-0C43-4770-A49C-9A64C944CFB4}" dt="2021-02-18T19:42:11.695" v="450"/>
          <ac:spMkLst>
            <pc:docMk/>
            <pc:sldMk cId="1581818725" sldId="267"/>
            <ac:spMk id="3" creationId="{EA280CFF-8CDA-4C4A-89AF-39208DFE49E5}"/>
          </ac:spMkLst>
        </pc:spChg>
        <pc:spChg chg="add del mod">
          <ac:chgData name="Konrad Pazdan" userId="S::konpaz.341@edu.erzeszow.pl::7f4f2efe-dc9d-41ef-a77f-82ed43c72942" providerId="AD" clId="Web-{5F16CB2A-0C43-4770-A49C-9A64C944CFB4}" dt="2021-02-18T20:03:23.010" v="566"/>
          <ac:spMkLst>
            <pc:docMk/>
            <pc:sldMk cId="1581818725" sldId="267"/>
            <ac:spMk id="9" creationId="{10712D60-DDA9-4B2A-92FB-F0221C93912B}"/>
          </ac:spMkLst>
        </pc:spChg>
        <pc:picChg chg="add del mod ord">
          <ac:chgData name="Konrad Pazdan" userId="S::konpaz.341@edu.erzeszow.pl::7f4f2efe-dc9d-41ef-a77f-82ed43c72942" providerId="AD" clId="Web-{5F16CB2A-0C43-4770-A49C-9A64C944CFB4}" dt="2021-02-18T20:01:56.929" v="565"/>
          <ac:picMkLst>
            <pc:docMk/>
            <pc:sldMk cId="1581818725" sldId="267"/>
            <ac:picMk id="4" creationId="{2D02FFEA-B472-4128-9A3C-E0342A03F636}"/>
          </ac:picMkLst>
        </pc:picChg>
        <pc:picChg chg="add del mod">
          <ac:chgData name="Konrad Pazdan" userId="S::konpaz.341@edu.erzeszow.pl::7f4f2efe-dc9d-41ef-a77f-82ed43c72942" providerId="AD" clId="Web-{5F16CB2A-0C43-4770-A49C-9A64C944CFB4}" dt="2021-02-18T20:00:40.724" v="560"/>
          <ac:picMkLst>
            <pc:docMk/>
            <pc:sldMk cId="1581818725" sldId="267"/>
            <ac:picMk id="5" creationId="{B68B2BFE-8599-4D71-85C9-17D9B9C2B146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20:01:07.163" v="562" actId="1076"/>
          <ac:picMkLst>
            <pc:docMk/>
            <pc:sldMk cId="1581818725" sldId="267"/>
            <ac:picMk id="6" creationId="{E7ED970D-B6ED-4F9E-9054-1D0A0EDDA92B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20:01:55.492" v="564"/>
          <ac:picMkLst>
            <pc:docMk/>
            <pc:sldMk cId="1581818725" sldId="267"/>
            <ac:picMk id="7" creationId="{608ED15F-41F0-464D-85B7-B44555F4FD18}"/>
          </ac:picMkLst>
        </pc:picChg>
        <pc:picChg chg="add mod ord">
          <ac:chgData name="Konrad Pazdan" userId="S::konpaz.341@edu.erzeszow.pl::7f4f2efe-dc9d-41ef-a77f-82ed43c72942" providerId="AD" clId="Web-{5F16CB2A-0C43-4770-A49C-9A64C944CFB4}" dt="2021-02-18T20:03:25.478" v="567" actId="1076"/>
          <ac:picMkLst>
            <pc:docMk/>
            <pc:sldMk cId="1581818725" sldId="267"/>
            <ac:picMk id="10" creationId="{4E1B1884-4005-4F31-B9B1-A9BDE55940BC}"/>
          </ac:picMkLst>
        </pc:picChg>
      </pc:sldChg>
      <pc:sldChg chg="addSp delSp modSp new del mod setBg">
        <pc:chgData name="Konrad Pazdan" userId="S::konpaz.341@edu.erzeszow.pl::7f4f2efe-dc9d-41ef-a77f-82ed43c72942" providerId="AD" clId="Web-{5F16CB2A-0C43-4770-A49C-9A64C944CFB4}" dt="2021-02-18T20:25:21.480" v="671"/>
        <pc:sldMkLst>
          <pc:docMk/>
          <pc:sldMk cId="1194156750" sldId="268"/>
        </pc:sldMkLst>
        <pc:spChg chg="del">
          <ac:chgData name="Konrad Pazdan" userId="S::konpaz.341@edu.erzeszow.pl::7f4f2efe-dc9d-41ef-a77f-82ed43c72942" providerId="AD" clId="Web-{5F16CB2A-0C43-4770-A49C-9A64C944CFB4}" dt="2021-02-18T20:07:43.610" v="569"/>
          <ac:spMkLst>
            <pc:docMk/>
            <pc:sldMk cId="1194156750" sldId="268"/>
            <ac:spMk id="2" creationId="{209A04A9-C923-4C65-9D79-B2E33B6A2E12}"/>
          </ac:spMkLst>
        </pc:spChg>
        <pc:spChg chg="mod ord">
          <ac:chgData name="Konrad Pazdan" userId="S::konpaz.341@edu.erzeszow.pl::7f4f2efe-dc9d-41ef-a77f-82ed43c72942" providerId="AD" clId="Web-{5F16CB2A-0C43-4770-A49C-9A64C944CFB4}" dt="2021-02-18T20:15:22.762" v="631"/>
          <ac:spMkLst>
            <pc:docMk/>
            <pc:sldMk cId="1194156750" sldId="268"/>
            <ac:spMk id="3" creationId="{751779B8-E8D6-4B49-BD72-34C44075197B}"/>
          </ac:spMkLst>
        </pc:spChg>
        <pc:spChg chg="add">
          <ac:chgData name="Konrad Pazdan" userId="S::konpaz.341@edu.erzeszow.pl::7f4f2efe-dc9d-41ef-a77f-82ed43c72942" providerId="AD" clId="Web-{5F16CB2A-0C43-4770-A49C-9A64C944CFB4}" dt="2021-02-18T20:15:22.762" v="631"/>
          <ac:spMkLst>
            <pc:docMk/>
            <pc:sldMk cId="1194156750" sldId="268"/>
            <ac:spMk id="11" creationId="{6EFFF4A2-EB01-4738-9824-8D9A72A51BB9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20:15:22.746" v="630"/>
          <ac:spMkLst>
            <pc:docMk/>
            <pc:sldMk cId="1194156750" sldId="268"/>
            <ac:spMk id="14" creationId="{B3F59054-3394-4D87-8BD0-A28DCD47F1BC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20:15:22.746" v="630"/>
          <ac:spMkLst>
            <pc:docMk/>
            <pc:sldMk cId="1194156750" sldId="268"/>
            <ac:spMk id="16" creationId="{2FE0ABA9-CAF1-4816-837D-5F28AAA08E0A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20:15:22.746" v="630"/>
          <ac:spMkLst>
            <pc:docMk/>
            <pc:sldMk cId="1194156750" sldId="268"/>
            <ac:spMk id="18" creationId="{BC8B9C14-70F0-4F42-85FF-0DD3D5A585A5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20:15:22.746" v="630"/>
          <ac:spMkLst>
            <pc:docMk/>
            <pc:sldMk cId="1194156750" sldId="268"/>
            <ac:spMk id="20" creationId="{98DE6C44-43F8-4DE4-AB81-66853FFEA09A}"/>
          </ac:spMkLst>
        </pc:spChg>
        <pc:spChg chg="add del">
          <ac:chgData name="Konrad Pazdan" userId="S::konpaz.341@edu.erzeszow.pl::7f4f2efe-dc9d-41ef-a77f-82ed43c72942" providerId="AD" clId="Web-{5F16CB2A-0C43-4770-A49C-9A64C944CFB4}" dt="2021-02-18T20:15:22.746" v="630"/>
          <ac:spMkLst>
            <pc:docMk/>
            <pc:sldMk cId="1194156750" sldId="268"/>
            <ac:spMk id="22" creationId="{2409529B-9B56-4F10-BE4D-F934DB89E57E}"/>
          </ac:spMkLst>
        </pc:spChg>
        <pc:grpChg chg="add">
          <ac:chgData name="Konrad Pazdan" userId="S::konpaz.341@edu.erzeszow.pl::7f4f2efe-dc9d-41ef-a77f-82ed43c72942" providerId="AD" clId="Web-{5F16CB2A-0C43-4770-A49C-9A64C944CFB4}" dt="2021-02-18T20:15:22.762" v="631"/>
          <ac:grpSpMkLst>
            <pc:docMk/>
            <pc:sldMk cId="1194156750" sldId="268"/>
            <ac:grpSpMk id="12" creationId="{D4469D90-62FA-49B2-981E-5305361D5A58}"/>
          </ac:grpSpMkLst>
        </pc:grpChg>
        <pc:picChg chg="add mod">
          <ac:chgData name="Konrad Pazdan" userId="S::konpaz.341@edu.erzeszow.pl::7f4f2efe-dc9d-41ef-a77f-82ed43c72942" providerId="AD" clId="Web-{5F16CB2A-0C43-4770-A49C-9A64C944CFB4}" dt="2021-02-18T20:15:22.762" v="631"/>
          <ac:picMkLst>
            <pc:docMk/>
            <pc:sldMk cId="1194156750" sldId="268"/>
            <ac:picMk id="5" creationId="{1CF14C73-EFA9-482E-A980-230AF5918011}"/>
          </ac:picMkLst>
        </pc:picChg>
        <pc:picChg chg="add mod ord">
          <ac:chgData name="Konrad Pazdan" userId="S::konpaz.341@edu.erzeszow.pl::7f4f2efe-dc9d-41ef-a77f-82ed43c72942" providerId="AD" clId="Web-{5F16CB2A-0C43-4770-A49C-9A64C944CFB4}" dt="2021-02-18T20:15:22.762" v="631"/>
          <ac:picMkLst>
            <pc:docMk/>
            <pc:sldMk cId="1194156750" sldId="268"/>
            <ac:picMk id="7" creationId="{25B73628-5FCE-4486-B2F7-5C78EFF4BA47}"/>
          </ac:picMkLst>
        </pc:picChg>
        <pc:picChg chg="add mod">
          <ac:chgData name="Konrad Pazdan" userId="S::konpaz.341@edu.erzeszow.pl::7f4f2efe-dc9d-41ef-a77f-82ed43c72942" providerId="AD" clId="Web-{5F16CB2A-0C43-4770-A49C-9A64C944CFB4}" dt="2021-02-18T20:15:22.762" v="631"/>
          <ac:picMkLst>
            <pc:docMk/>
            <pc:sldMk cId="1194156750" sldId="268"/>
            <ac:picMk id="9" creationId="{41322B92-E561-4AD4-B13C-24B598AB5979}"/>
          </ac:picMkLst>
        </pc:picChg>
      </pc:sldChg>
      <pc:sldChg chg="addSp delSp modSp new mod setBg">
        <pc:chgData name="Konrad Pazdan" userId="S::konpaz.341@edu.erzeszow.pl::7f4f2efe-dc9d-41ef-a77f-82ed43c72942" providerId="AD" clId="Web-{5F16CB2A-0C43-4770-A49C-9A64C944CFB4}" dt="2021-02-18T18:45:08.991" v="333"/>
        <pc:sldMkLst>
          <pc:docMk/>
          <pc:sldMk cId="3546917594" sldId="269"/>
        </pc:sldMkLst>
        <pc:spChg chg="del">
          <ac:chgData name="Konrad Pazdan" userId="S::konpaz.341@edu.erzeszow.pl::7f4f2efe-dc9d-41ef-a77f-82ed43c72942" providerId="AD" clId="Web-{5F16CB2A-0C43-4770-A49C-9A64C944CFB4}" dt="2021-02-18T18:44:55.475" v="331"/>
          <ac:spMkLst>
            <pc:docMk/>
            <pc:sldMk cId="3546917594" sldId="269"/>
            <ac:spMk id="2" creationId="{6FC5BD02-F49C-4D12-83D3-8D99272C294D}"/>
          </ac:spMkLst>
        </pc:spChg>
        <pc:spChg chg="del">
          <ac:chgData name="Konrad Pazdan" userId="S::konpaz.341@edu.erzeszow.pl::7f4f2efe-dc9d-41ef-a77f-82ed43c72942" providerId="AD" clId="Web-{5F16CB2A-0C43-4770-A49C-9A64C944CFB4}" dt="2021-02-18T18:45:04.288" v="332"/>
          <ac:spMkLst>
            <pc:docMk/>
            <pc:sldMk cId="3546917594" sldId="269"/>
            <ac:spMk id="3" creationId="{A9F6855F-844D-4E06-9F75-5D7AF132C185}"/>
          </ac:spMkLst>
        </pc:spChg>
        <pc:spChg chg="add">
          <ac:chgData name="Konrad Pazdan" userId="S::konpaz.341@edu.erzeszow.pl::7f4f2efe-dc9d-41ef-a77f-82ed43c72942" providerId="AD" clId="Web-{5F16CB2A-0C43-4770-A49C-9A64C944CFB4}" dt="2021-02-18T18:45:08.991" v="333"/>
          <ac:spMkLst>
            <pc:docMk/>
            <pc:sldMk cId="3546917594" sldId="269"/>
            <ac:spMk id="9" creationId="{42A4FC2C-047E-45A5-965D-8E1E3BF09BC6}"/>
          </ac:spMkLst>
        </pc:spChg>
        <pc:picChg chg="add mod ord">
          <ac:chgData name="Konrad Pazdan" userId="S::konpaz.341@edu.erzeszow.pl::7f4f2efe-dc9d-41ef-a77f-82ed43c72942" providerId="AD" clId="Web-{5F16CB2A-0C43-4770-A49C-9A64C944CFB4}" dt="2021-02-18T18:45:08.991" v="333"/>
          <ac:picMkLst>
            <pc:docMk/>
            <pc:sldMk cId="3546917594" sldId="269"/>
            <ac:picMk id="4" creationId="{54F59AFC-70B8-4B6A-B7DD-F2C17610C4BC}"/>
          </ac:picMkLst>
        </pc:picChg>
      </pc:sldChg>
      <pc:sldChg chg="addSp modSp add mod replId setBg">
        <pc:chgData name="Konrad Pazdan" userId="S::konpaz.341@edu.erzeszow.pl::7f4f2efe-dc9d-41ef-a77f-82ed43c72942" providerId="AD" clId="Web-{5F16CB2A-0C43-4770-A49C-9A64C944CFB4}" dt="2021-02-18T20:25:28.167" v="672"/>
        <pc:sldMkLst>
          <pc:docMk/>
          <pc:sldMk cId="1271340246" sldId="270"/>
        </pc:sldMkLst>
        <pc:spChg chg="add mod">
          <ac:chgData name="Konrad Pazdan" userId="S::konpaz.341@edu.erzeszow.pl::7f4f2efe-dc9d-41ef-a77f-82ed43c72942" providerId="AD" clId="Web-{5F16CB2A-0C43-4770-A49C-9A64C944CFB4}" dt="2021-02-18T20:25:01.229" v="670" actId="20577"/>
          <ac:spMkLst>
            <pc:docMk/>
            <pc:sldMk cId="1271340246" sldId="270"/>
            <ac:spMk id="2" creationId="{A096FB42-CF28-4085-A422-6658B1175F3D}"/>
          </ac:spMkLst>
        </pc:spChg>
        <pc:spChg chg="add">
          <ac:chgData name="Konrad Pazdan" userId="S::konpaz.341@edu.erzeszow.pl::7f4f2efe-dc9d-41ef-a77f-82ed43c72942" providerId="AD" clId="Web-{5F16CB2A-0C43-4770-A49C-9A64C944CFB4}" dt="2021-02-18T20:15:44.325" v="632"/>
          <ac:spMkLst>
            <pc:docMk/>
            <pc:sldMk cId="1271340246" sldId="270"/>
            <ac:spMk id="15" creationId="{AA3CC463-F933-4AC4-86E1-5AC14B0C3163}"/>
          </ac:spMkLst>
        </pc:spChg>
        <pc:spChg chg="add">
          <ac:chgData name="Konrad Pazdan" userId="S::konpaz.341@edu.erzeszow.pl::7f4f2efe-dc9d-41ef-a77f-82ed43c72942" providerId="AD" clId="Web-{5F16CB2A-0C43-4770-A49C-9A64C944CFB4}" dt="2021-02-18T20:15:44.325" v="632"/>
          <ac:spMkLst>
            <pc:docMk/>
            <pc:sldMk cId="1271340246" sldId="270"/>
            <ac:spMk id="17" creationId="{6025D2DB-A12A-44DB-B00E-F4D622329EDD}"/>
          </ac:spMkLst>
        </pc:spChg>
        <pc:spChg chg="add">
          <ac:chgData name="Konrad Pazdan" userId="S::konpaz.341@edu.erzeszow.pl::7f4f2efe-dc9d-41ef-a77f-82ed43c72942" providerId="AD" clId="Web-{5F16CB2A-0C43-4770-A49C-9A64C944CFB4}" dt="2021-02-18T20:15:44.325" v="632"/>
          <ac:spMkLst>
            <pc:docMk/>
            <pc:sldMk cId="1271340246" sldId="270"/>
            <ac:spMk id="19" creationId="{CE7E7877-F64E-4EEA-B778-138031EFF874}"/>
          </ac:spMkLst>
        </pc:spChg>
        <pc:spChg chg="add">
          <ac:chgData name="Konrad Pazdan" userId="S::konpaz.341@edu.erzeszow.pl::7f4f2efe-dc9d-41ef-a77f-82ed43c72942" providerId="AD" clId="Web-{5F16CB2A-0C43-4770-A49C-9A64C944CFB4}" dt="2021-02-18T20:15:44.325" v="632"/>
          <ac:spMkLst>
            <pc:docMk/>
            <pc:sldMk cId="1271340246" sldId="270"/>
            <ac:spMk id="21" creationId="{7DD6C4F3-70FD-4F13-919C-702EE4886499}"/>
          </ac:spMkLst>
        </pc:spChg>
        <pc:picChg chg="mod ord">
          <ac:chgData name="Konrad Pazdan" userId="S::konpaz.341@edu.erzeszow.pl::7f4f2efe-dc9d-41ef-a77f-82ed43c72942" providerId="AD" clId="Web-{5F16CB2A-0C43-4770-A49C-9A64C944CFB4}" dt="2021-02-18T20:15:55.028" v="633" actId="1076"/>
          <ac:picMkLst>
            <pc:docMk/>
            <pc:sldMk cId="1271340246" sldId="270"/>
            <ac:picMk id="6" creationId="{E7ED970D-B6ED-4F9E-9054-1D0A0EDDA92B}"/>
          </ac:picMkLst>
        </pc:picChg>
        <pc:picChg chg="mod ord">
          <ac:chgData name="Konrad Pazdan" userId="S::konpaz.341@edu.erzeszow.pl::7f4f2efe-dc9d-41ef-a77f-82ed43c72942" providerId="AD" clId="Web-{5F16CB2A-0C43-4770-A49C-9A64C944CFB4}" dt="2021-02-18T20:15:44.325" v="632"/>
          <ac:picMkLst>
            <pc:docMk/>
            <pc:sldMk cId="1271340246" sldId="270"/>
            <ac:picMk id="7" creationId="{608ED15F-41F0-464D-85B7-B44555F4FD18}"/>
          </ac:picMkLst>
        </pc:picChg>
        <pc:picChg chg="mod">
          <ac:chgData name="Konrad Pazdan" userId="S::konpaz.341@edu.erzeszow.pl::7f4f2efe-dc9d-41ef-a77f-82ed43c72942" providerId="AD" clId="Web-{5F16CB2A-0C43-4770-A49C-9A64C944CFB4}" dt="2021-02-18T20:15:44.325" v="632"/>
          <ac:picMkLst>
            <pc:docMk/>
            <pc:sldMk cId="1271340246" sldId="270"/>
            <ac:picMk id="10" creationId="{4E1B1884-4005-4F31-B9B1-A9BDE55940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5" descr="Obraz zawierający tekst, znak&#10;&#10;Opis wygenerowany automatycznie">
            <a:extLst>
              <a:ext uri="{FF2B5EF4-FFF2-40B4-BE49-F238E27FC236}">
                <a16:creationId xmlns:a16="http://schemas.microsoft.com/office/drawing/2014/main" xmlns="" id="{791C78C0-1413-4D15-BE4C-2909BDC1C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xmlns="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mężczyzna, kostium&#10;&#10;Opis wygenerowany automatycznie">
            <a:extLst>
              <a:ext uri="{FF2B5EF4-FFF2-40B4-BE49-F238E27FC236}">
                <a16:creationId xmlns:a16="http://schemas.microsoft.com/office/drawing/2014/main" xmlns="" id="{EDCB8F90-7CCE-421F-8C8E-FEBA2EC5D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866"/>
          <a:stretch/>
        </p:blipFill>
        <p:spPr>
          <a:xfrm>
            <a:off x="86266" y="10"/>
            <a:ext cx="2892233" cy="4140445"/>
          </a:xfrm>
          <a:prstGeom prst="rect">
            <a:avLst/>
          </a:prstGeom>
        </p:spPr>
      </p:pic>
      <p:pic>
        <p:nvPicPr>
          <p:cNvPr id="5" name="Obraz 5" descr="Obraz zawierający osoba, mężczyzna, noszenie, kostium&#10;&#10;Opis wygenerowany automatycznie">
            <a:extLst>
              <a:ext uri="{FF2B5EF4-FFF2-40B4-BE49-F238E27FC236}">
                <a16:creationId xmlns:a16="http://schemas.microsoft.com/office/drawing/2014/main" xmlns="" id="{27FB327B-2766-474D-B66E-9943CEA29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5" r="-1" b="-1"/>
          <a:stretch/>
        </p:blipFill>
        <p:spPr>
          <a:xfrm>
            <a:off x="3134650" y="10"/>
            <a:ext cx="2946956" cy="4138254"/>
          </a:xfrm>
          <a:prstGeom prst="rect">
            <a:avLst/>
          </a:prstGeom>
        </p:spPr>
      </p:pic>
      <p:pic>
        <p:nvPicPr>
          <p:cNvPr id="6" name="Obraz 6" descr="Obraz zawierający tekst, osoba, mężczyzna, kostium&#10;&#10;Opis wygenerowany automatycznie">
            <a:extLst>
              <a:ext uri="{FF2B5EF4-FFF2-40B4-BE49-F238E27FC236}">
                <a16:creationId xmlns:a16="http://schemas.microsoft.com/office/drawing/2014/main" xmlns="" id="{D3E5636B-ECEC-43D1-B66B-2C3E53E1F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48" r="17060" b="-1"/>
          <a:stretch/>
        </p:blipFill>
        <p:spPr>
          <a:xfrm>
            <a:off x="9199494" y="10"/>
            <a:ext cx="2990088" cy="4224518"/>
          </a:xfrm>
          <a:prstGeom prst="rect">
            <a:avLst/>
          </a:prstGeom>
        </p:spPr>
      </p:pic>
      <p:pic>
        <p:nvPicPr>
          <p:cNvPr id="7" name="Obraz 7" descr="Obraz zawierający tekst, ściana, mężczyzna, patrzenie&#10;&#10;Opis wygenerowany automatycznie">
            <a:extLst>
              <a:ext uri="{FF2B5EF4-FFF2-40B4-BE49-F238E27FC236}">
                <a16:creationId xmlns:a16="http://schemas.microsoft.com/office/drawing/2014/main" xmlns="" id="{8DDD8A6E-BFC3-46A1-9431-128499138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5" r="1" b="341"/>
          <a:stretch/>
        </p:blipFill>
        <p:spPr>
          <a:xfrm>
            <a:off x="6249736" y="86274"/>
            <a:ext cx="2851132" cy="4051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32E3FC-B528-4885-BFE8-310DAE6F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7" y="4319764"/>
            <a:ext cx="11371224" cy="25386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b="1">
                <a:ea typeface="+mn-lt"/>
                <a:cs typeface="+mn-lt"/>
              </a:rPr>
              <a:t>W zarządzie znajdowali się jego współpracownicy z okresu okupacji niemieckiej, m.in.:   mjr Adam </a:t>
            </a:r>
            <a:r>
              <a:rPr lang="pl-PL" b="1" err="1">
                <a:ea typeface="+mn-lt"/>
                <a:cs typeface="+mn-lt"/>
              </a:rPr>
              <a:t>Lazarowicz</a:t>
            </a:r>
            <a:r>
              <a:rPr lang="pl-PL" b="1">
                <a:ea typeface="+mn-lt"/>
                <a:cs typeface="+mn-lt"/>
              </a:rPr>
              <a:t> "Aleksander", "Klamra",</a:t>
            </a:r>
            <a:endParaRPr lang="pl-PL"/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                              kpt. Mieczysław Kawalec "Żbik", "Iza", "Psarski",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                              por. Józef Rzepka "Znicz", "Krzysztof",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                              kpt. Ludwik Kubik "Alfred", "Juliusz". </a:t>
            </a:r>
            <a:endParaRPr lang="pl-PL" b="1"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xmlns="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58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316042-3A76-4E7F-9705-E29C4B30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" y="-299"/>
            <a:ext cx="6231147" cy="6824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ea typeface="+mn-lt"/>
                <a:cs typeface="+mn-lt"/>
              </a:rPr>
              <a:t>Zarządowi Głównemu WiN podlegał m.in. Okręg Rzeszów, powstały na bazie Podokręgu AK Rzeszów, obejmujący swoją działalnością całe Podkarpacie. </a:t>
            </a:r>
          </a:p>
          <a:p>
            <a:r>
              <a:rPr lang="pl-PL" b="1">
                <a:ea typeface="+mn-lt"/>
                <a:cs typeface="+mn-lt"/>
              </a:rPr>
              <a:t>Dzielił się na rejony i rady.</a:t>
            </a:r>
          </a:p>
          <a:p>
            <a:r>
              <a:rPr lang="pl-PL" b="1">
                <a:ea typeface="+mn-lt"/>
                <a:cs typeface="+mn-lt"/>
              </a:rPr>
              <a:t> Na czele Okręgu stali kolejno: 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mjr Adam </a:t>
            </a:r>
            <a:r>
              <a:rPr lang="pl-PL" b="1" err="1">
                <a:ea typeface="+mn-lt"/>
                <a:cs typeface="+mn-lt"/>
              </a:rPr>
              <a:t>Lazarowicz</a:t>
            </a:r>
            <a:r>
              <a:rPr lang="pl-PL" b="1">
                <a:ea typeface="+mn-lt"/>
                <a:cs typeface="+mn-lt"/>
              </a:rPr>
              <a:t>, 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 Bronisław </a:t>
            </a:r>
            <a:r>
              <a:rPr lang="pl-PL" b="1" err="1">
                <a:ea typeface="+mn-lt"/>
                <a:cs typeface="+mn-lt"/>
              </a:rPr>
              <a:t>Wochanka</a:t>
            </a:r>
            <a:r>
              <a:rPr lang="pl-PL" b="1">
                <a:ea typeface="+mn-lt"/>
                <a:cs typeface="+mn-lt"/>
              </a:rPr>
              <a:t> "Ludwik", 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  Władysław Koba "Żyła", "Marcin". </a:t>
            </a:r>
            <a:endParaRPr lang="pl-PL">
              <a:cs typeface="Calibri" panose="020F0502020204030204"/>
            </a:endParaRPr>
          </a:p>
          <a:p>
            <a:r>
              <a:rPr lang="pl-PL" b="1">
                <a:ea typeface="+mn-lt"/>
                <a:cs typeface="+mn-lt"/>
              </a:rPr>
              <a:t>Okręg prowadził działania wywiadowcze, propagandowe oraz samoobronę, kierowaną przez "Straż".</a:t>
            </a:r>
          </a:p>
          <a:p>
            <a:r>
              <a:rPr lang="pl-PL" b="1">
                <a:ea typeface="+mn-lt"/>
                <a:cs typeface="+mn-lt"/>
              </a:rPr>
              <a:t>Liczył około 1,2-1,4 tys. członków. </a:t>
            </a:r>
            <a:endParaRPr lang="pl-PL" b="1">
              <a:cs typeface="Calibri"/>
            </a:endParaRPr>
          </a:p>
        </p:txBody>
      </p:sp>
      <p:pic>
        <p:nvPicPr>
          <p:cNvPr id="4" name="Obraz 4" descr="Obraz zawierający tekst, osoba, odzież, mężczyzna&#10;&#10;Opis wygenerowany automatycznie">
            <a:extLst>
              <a:ext uri="{FF2B5EF4-FFF2-40B4-BE49-F238E27FC236}">
                <a16:creationId xmlns:a16="http://schemas.microsoft.com/office/drawing/2014/main" xmlns="" id="{2746D473-76CB-4F1D-98B0-2DA09D13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495" y="1478354"/>
            <a:ext cx="2599425" cy="3196804"/>
          </a:xfrm>
          <a:prstGeom prst="rect">
            <a:avLst/>
          </a:prstGeom>
        </p:spPr>
      </p:pic>
      <p:pic>
        <p:nvPicPr>
          <p:cNvPr id="5" name="Obraz 5" descr="Obraz zawierający mężczyzna, osoba, ściana, noszenie&#10;&#10;Opis wygenerowany automatycznie">
            <a:extLst>
              <a:ext uri="{FF2B5EF4-FFF2-40B4-BE49-F238E27FC236}">
                <a16:creationId xmlns:a16="http://schemas.microsoft.com/office/drawing/2014/main" xmlns="" id="{C718A56D-A62E-40E3-9E00-BBFC45E0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606" y="3834584"/>
            <a:ext cx="2211238" cy="2998830"/>
          </a:xfrm>
          <a:prstGeom prst="rect">
            <a:avLst/>
          </a:prstGeom>
        </p:spPr>
      </p:pic>
      <p:pic>
        <p:nvPicPr>
          <p:cNvPr id="7" name="Obraz 4" descr="Obraz zawierający tekst, osoba, mężczyzna, kostium&#10;&#10;Opis wygenerowany automatycznie">
            <a:extLst>
              <a:ext uri="{FF2B5EF4-FFF2-40B4-BE49-F238E27FC236}">
                <a16:creationId xmlns:a16="http://schemas.microsoft.com/office/drawing/2014/main" xmlns="" id="{57613581-1E56-4A38-996F-FB1549767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5866"/>
          <a:stretch/>
        </p:blipFill>
        <p:spPr>
          <a:xfrm>
            <a:off x="6096001" y="100652"/>
            <a:ext cx="2489666" cy="35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D89C2D-7DF1-47E4-81C7-44CB5A48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465" y="-298"/>
            <a:ext cx="5771070" cy="68529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ea typeface="+mn-lt"/>
                <a:cs typeface="+mn-lt"/>
              </a:rPr>
              <a:t>Jesienią 1947 r. zarząd Rzeszowskiego Okręgu WiN został rozbity przez UB. </a:t>
            </a:r>
          </a:p>
          <a:p>
            <a:r>
              <a:rPr lang="pl-PL" b="1">
                <a:ea typeface="+mn-lt"/>
                <a:cs typeface="+mn-lt"/>
              </a:rPr>
              <a:t>W dniach od 15 do 21 października 1948 r. przed Wojskowym Sądem Rejonowym w Rzeszowie odbył się proces członków zarządu. </a:t>
            </a:r>
          </a:p>
          <a:p>
            <a:r>
              <a:rPr lang="pl-PL" b="1">
                <a:ea typeface="+mn-lt"/>
                <a:cs typeface="+mn-lt"/>
              </a:rPr>
              <a:t>Dwaj z nich: Władysław Koba i Leopold </a:t>
            </a:r>
            <a:r>
              <a:rPr lang="pl-PL" b="1" err="1">
                <a:ea typeface="+mn-lt"/>
                <a:cs typeface="+mn-lt"/>
              </a:rPr>
              <a:t>Rząsa</a:t>
            </a:r>
            <a:r>
              <a:rPr lang="pl-PL" b="1">
                <a:ea typeface="+mn-lt"/>
                <a:cs typeface="+mn-lt"/>
              </a:rPr>
              <a:t>, oraz Michał </a:t>
            </a:r>
            <a:r>
              <a:rPr lang="pl-PL" b="1" err="1">
                <a:ea typeface="+mn-lt"/>
                <a:cs typeface="+mn-lt"/>
              </a:rPr>
              <a:t>Zygo</a:t>
            </a:r>
            <a:r>
              <a:rPr lang="pl-PL" b="1">
                <a:ea typeface="+mn-lt"/>
                <a:cs typeface="+mn-lt"/>
              </a:rPr>
              <a:t> - informator WiN w Komendzie Wojewódzkiej MO - zostali skazani na karę śmierci i 31 stycznia 1949 r. zamordowani na Zamku w Rzeszowie.</a:t>
            </a:r>
            <a:endParaRPr lang="pl-PL" b="1">
              <a:cs typeface="Calibri"/>
            </a:endParaRPr>
          </a:p>
        </p:txBody>
      </p:sp>
      <p:pic>
        <p:nvPicPr>
          <p:cNvPr id="4" name="Obraz 4" descr="Obraz zawierający niebo, zewnętrzne, budynek, kamień&#10;&#10;Opis wygenerowany automatycznie">
            <a:extLst>
              <a:ext uri="{FF2B5EF4-FFF2-40B4-BE49-F238E27FC236}">
                <a16:creationId xmlns:a16="http://schemas.microsoft.com/office/drawing/2014/main" xmlns="" id="{807E6965-00F1-4540-833A-368CE2FE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76" y="290960"/>
            <a:ext cx="2457450" cy="1847850"/>
          </a:xfrm>
          <a:prstGeom prst="rect">
            <a:avLst/>
          </a:prstGeom>
        </p:spPr>
      </p:pic>
      <p:pic>
        <p:nvPicPr>
          <p:cNvPr id="5" name="Obraz 5" descr="Obraz zawierający zewnętrzne, biały, budynek, stare&#10;&#10;Opis wygenerowany automatycznie">
            <a:extLst>
              <a:ext uri="{FF2B5EF4-FFF2-40B4-BE49-F238E27FC236}">
                <a16:creationId xmlns:a16="http://schemas.microsoft.com/office/drawing/2014/main" xmlns="" id="{60705E17-D961-46BF-8CFD-8B677A60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6" y="1477633"/>
            <a:ext cx="2816344" cy="1961790"/>
          </a:xfrm>
          <a:prstGeom prst="rect">
            <a:avLst/>
          </a:prstGeom>
        </p:spPr>
      </p:pic>
      <p:pic>
        <p:nvPicPr>
          <p:cNvPr id="6" name="Obraz 6" descr="Obraz zawierający tekst, mężczyzna, noszenie, osoba&#10;&#10;Opis wygenerowany automatycznie">
            <a:extLst>
              <a:ext uri="{FF2B5EF4-FFF2-40B4-BE49-F238E27FC236}">
                <a16:creationId xmlns:a16="http://schemas.microsoft.com/office/drawing/2014/main" xmlns="" id="{C77E41A7-C521-42A3-84A9-330D03E47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28" y="3572774"/>
            <a:ext cx="1775243" cy="2257244"/>
          </a:xfrm>
          <a:prstGeom prst="rect">
            <a:avLst/>
          </a:prstGeom>
        </p:spPr>
      </p:pic>
      <p:pic>
        <p:nvPicPr>
          <p:cNvPr id="7" name="Obraz 7" descr="Obraz zawierający mężczyzna, osoba, noszenie, pozujący&#10;&#10;Opis wygenerowany automatycznie">
            <a:extLst>
              <a:ext uri="{FF2B5EF4-FFF2-40B4-BE49-F238E27FC236}">
                <a16:creationId xmlns:a16="http://schemas.microsoft.com/office/drawing/2014/main" xmlns="" id="{CBB08E70-B957-4A0C-81F6-15677B75D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168" y="4071848"/>
            <a:ext cx="2097476" cy="2107361"/>
          </a:xfrm>
          <a:prstGeom prst="rect">
            <a:avLst/>
          </a:prstGeom>
        </p:spPr>
      </p:pic>
      <p:pic>
        <p:nvPicPr>
          <p:cNvPr id="8" name="Obraz 8" descr="Obraz zawierający mężczyzna, krawat, osoba, kostium&#10;&#10;Opis wygenerowany automatycznie">
            <a:extLst>
              <a:ext uri="{FF2B5EF4-FFF2-40B4-BE49-F238E27FC236}">
                <a16:creationId xmlns:a16="http://schemas.microsoft.com/office/drawing/2014/main" xmlns="" id="{AACCC587-C953-4E26-9D9E-ADC4AE81B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1" y="4438435"/>
            <a:ext cx="1751162" cy="23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4" descr="Obraz zawierający tekst, pozujący, mężczyzna, wewnątrz&#10;&#10;Opis wygenerowany automatycznie">
            <a:extLst>
              <a:ext uri="{FF2B5EF4-FFF2-40B4-BE49-F238E27FC236}">
                <a16:creationId xmlns:a16="http://schemas.microsoft.com/office/drawing/2014/main" xmlns="" id="{F8CE0278-B7C1-4FBF-9714-889476A1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7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710510-46DB-4AE8-A03F-D0DE52B6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375" y="238665"/>
            <a:ext cx="7429261" cy="65314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b="1">
                <a:ea typeface="+mn-lt"/>
                <a:cs typeface="+mn-lt"/>
              </a:rPr>
              <a:t>Także jesienią 1947 r. rozpoczęły się aresztowania działaczy IV Zarządu WiN. </a:t>
            </a:r>
          </a:p>
          <a:p>
            <a:r>
              <a:rPr lang="pl-PL" b="1">
                <a:ea typeface="+mn-lt"/>
                <a:cs typeface="+mn-lt"/>
              </a:rPr>
              <a:t>Ich proces toczył się przed Wojskowym Sądem Rejonowym w Warszawie w dniach od 5 do 14 października 1950 r. </a:t>
            </a:r>
          </a:p>
          <a:p>
            <a:r>
              <a:rPr lang="pl-PL" b="1">
                <a:ea typeface="+mn-lt"/>
                <a:cs typeface="+mn-lt"/>
              </a:rPr>
              <a:t>Większość z nich została skazana na karę śmierci, m.in. wymienieni już Ł. Ciepliński, A. </a:t>
            </a:r>
            <a:r>
              <a:rPr lang="pl-PL" b="1" err="1">
                <a:ea typeface="+mn-lt"/>
                <a:cs typeface="+mn-lt"/>
              </a:rPr>
              <a:t>Lazarowicz</a:t>
            </a:r>
            <a:r>
              <a:rPr lang="pl-PL" b="1">
                <a:ea typeface="+mn-lt"/>
                <a:cs typeface="+mn-lt"/>
              </a:rPr>
              <a:t> , J. Rzepka, J. Batory, M. Kawalec oraz prezes Obszaru Południowego WiN F. Błażej i K. Chmiel, doradca polityczny prezesa Cieplińskiego. </a:t>
            </a:r>
          </a:p>
          <a:p>
            <a:r>
              <a:rPr lang="pl-PL" b="1">
                <a:ea typeface="+mn-lt"/>
                <a:cs typeface="+mn-lt"/>
              </a:rPr>
              <a:t>Wszyscy zostali zamordowani </a:t>
            </a:r>
            <a:r>
              <a:rPr lang="pl-PL" sz="3200" b="1">
                <a:ea typeface="+mn-lt"/>
                <a:cs typeface="+mn-lt"/>
              </a:rPr>
              <a:t>1 marca 1951</a:t>
            </a:r>
            <a:r>
              <a:rPr lang="pl-PL" b="1">
                <a:ea typeface="+mn-lt"/>
                <a:cs typeface="+mn-lt"/>
              </a:rPr>
              <a:t> r. w więzieniu mokotowskim.</a:t>
            </a:r>
            <a:endParaRPr lang="pl-PL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32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xmlns="" id="{5BA49487-3FDB-4FB7-9D50-2B4F9454D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6">
            <a:extLst>
              <a:ext uri="{FF2B5EF4-FFF2-40B4-BE49-F238E27FC236}">
                <a16:creationId xmlns:a16="http://schemas.microsoft.com/office/drawing/2014/main" xmlns="" id="{1C938212-FA12-4FF1-87C8-ACDE99D06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drzewo, zewnętrzne, chodnik, krawężnik&#10;&#10;Opis wygenerowany automatycznie">
            <a:extLst>
              <a:ext uri="{FF2B5EF4-FFF2-40B4-BE49-F238E27FC236}">
                <a16:creationId xmlns:a16="http://schemas.microsoft.com/office/drawing/2014/main" xmlns="" id="{E7ED970D-B6ED-4F9E-9054-1D0A0EDDA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4" r="14291" b="-2"/>
          <a:stretch/>
        </p:blipFill>
        <p:spPr>
          <a:xfrm>
            <a:off x="554415" y="389948"/>
            <a:ext cx="3584448" cy="3591559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xmlns="" id="{4E1B1884-4005-4F31-B9B1-A9BDE559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69" r="10652" b="3"/>
          <a:stretch/>
        </p:blipFill>
        <p:spPr>
          <a:xfrm>
            <a:off x="4362712" y="365759"/>
            <a:ext cx="3550853" cy="3639312"/>
          </a:xfrm>
          <a:prstGeom prst="rect">
            <a:avLst/>
          </a:prstGeom>
        </p:spPr>
      </p:pic>
      <p:pic>
        <p:nvPicPr>
          <p:cNvPr id="7" name="Obraz 7" descr="Obraz zawierający zewnętrzne, niebo, ulica&#10;&#10;Opis wygenerowany automatycznie">
            <a:extLst>
              <a:ext uri="{FF2B5EF4-FFF2-40B4-BE49-F238E27FC236}">
                <a16:creationId xmlns:a16="http://schemas.microsoft.com/office/drawing/2014/main" xmlns="" id="{608ED15F-41F0-464D-85B7-B44555F4F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27" r="2346"/>
          <a:stretch/>
        </p:blipFill>
        <p:spPr>
          <a:xfrm>
            <a:off x="8137415" y="436017"/>
            <a:ext cx="3584448" cy="3498796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xmlns="" id="{369F152D-E540-4B48-BA11-2ADF043C6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xmlns="" id="{0C059F7E-04C4-4C46-9B3E-E5CE267E3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096FB42-CF28-4085-A422-6658B1175F3D}"/>
              </a:ext>
            </a:extLst>
          </p:cNvPr>
          <p:cNvSpPr txBox="1"/>
          <p:nvPr/>
        </p:nvSpPr>
        <p:spPr>
          <a:xfrm>
            <a:off x="4320032" y="4210565"/>
            <a:ext cx="7118976" cy="18759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W </a:t>
            </a:r>
            <a:r>
              <a:rPr lang="en-US" sz="3200" b="1" dirty="0" err="1"/>
              <a:t>Rzeszowie</a:t>
            </a:r>
            <a:r>
              <a:rPr lang="en-US" sz="3200" b="1" dirty="0"/>
              <a:t> </a:t>
            </a:r>
            <a:r>
              <a:rPr lang="en-US" sz="3200" b="1" dirty="0" err="1"/>
              <a:t>znajduje</a:t>
            </a:r>
            <a:r>
              <a:rPr lang="en-US" sz="3200" b="1" dirty="0"/>
              <a:t> </a:t>
            </a:r>
            <a:r>
              <a:rPr lang="en-US" sz="3200" b="1" dirty="0" err="1"/>
              <a:t>się</a:t>
            </a:r>
            <a:r>
              <a:rPr lang="en-US" sz="3200" b="1" dirty="0"/>
              <a:t> </a:t>
            </a:r>
            <a:r>
              <a:rPr lang="en-US" sz="3200" b="1" dirty="0" err="1"/>
              <a:t>Pomnik</a:t>
            </a:r>
            <a:r>
              <a:rPr lang="en-US" sz="3200" b="1" dirty="0"/>
              <a:t> </a:t>
            </a:r>
            <a:r>
              <a:rPr lang="en-US" sz="3200" b="1" dirty="0" err="1"/>
              <a:t>Żołnierzy</a:t>
            </a:r>
            <a:r>
              <a:rPr lang="en-US" sz="3200" b="1" dirty="0"/>
              <a:t> </a:t>
            </a:r>
            <a:r>
              <a:rPr lang="en-US" sz="3200" b="1" dirty="0" err="1" smtClean="0"/>
              <a:t>Wyklętych</a:t>
            </a:r>
            <a:r>
              <a:rPr lang="en-US" sz="3200" b="1" dirty="0" smtClean="0"/>
              <a:t>. </a:t>
            </a:r>
            <a:r>
              <a:rPr lang="en-US" sz="3200" b="1" dirty="0" err="1"/>
              <a:t>Stanął</a:t>
            </a:r>
            <a:r>
              <a:rPr lang="en-US" sz="3200" b="1" dirty="0"/>
              <a:t> w centrum </a:t>
            </a:r>
            <a:r>
              <a:rPr lang="en-US" sz="3200" b="1" dirty="0" err="1"/>
              <a:t>miasta</a:t>
            </a:r>
            <a:r>
              <a:rPr lang="en-US" sz="3200" b="1" dirty="0"/>
              <a:t>, </a:t>
            </a:r>
            <a:r>
              <a:rPr lang="en-US" sz="3200" b="1" dirty="0" err="1"/>
              <a:t>przy</a:t>
            </a:r>
            <a:r>
              <a:rPr lang="en-US" sz="3200" b="1" dirty="0"/>
              <a:t> </a:t>
            </a:r>
            <a:r>
              <a:rPr lang="en-US" sz="3200" b="1" dirty="0" err="1"/>
              <a:t>zbiegu</a:t>
            </a:r>
            <a:r>
              <a:rPr lang="en-US" sz="3200" b="1" dirty="0"/>
              <a:t> </a:t>
            </a:r>
            <a:r>
              <a:rPr lang="en-US" sz="3200" b="1" dirty="0" err="1"/>
              <a:t>Alei</a:t>
            </a:r>
            <a:r>
              <a:rPr lang="en-US" sz="3200" b="1" dirty="0"/>
              <a:t> </a:t>
            </a:r>
            <a:r>
              <a:rPr lang="en-US" sz="3200" b="1" dirty="0" err="1"/>
              <a:t>Cieplińskiego</a:t>
            </a:r>
            <a:r>
              <a:rPr lang="en-US" sz="3200" b="1" dirty="0"/>
              <a:t> </a:t>
            </a:r>
            <a:r>
              <a:rPr lang="en-US" sz="3200" b="1" dirty="0" err="1"/>
              <a:t>oraz</a:t>
            </a:r>
            <a:r>
              <a:rPr lang="en-US" sz="3200" b="1" dirty="0"/>
              <a:t> </a:t>
            </a:r>
            <a:r>
              <a:rPr lang="en-US" sz="3200" b="1" dirty="0" err="1"/>
              <a:t>ulic</a:t>
            </a:r>
            <a:r>
              <a:rPr lang="en-US" sz="3200" b="1" dirty="0"/>
              <a:t> </a:t>
            </a:r>
            <a:r>
              <a:rPr lang="en-US" sz="3200" b="1" dirty="0" err="1"/>
              <a:t>Moniuszki</a:t>
            </a:r>
            <a:r>
              <a:rPr lang="en-US" sz="3200" b="1" dirty="0"/>
              <a:t> i </a:t>
            </a:r>
            <a:r>
              <a:rPr lang="en-US" sz="3200" b="1" dirty="0" err="1"/>
              <a:t>Zygmuntowskiej</a:t>
            </a:r>
            <a:r>
              <a:rPr lang="en-US" sz="3200" b="1" dirty="0"/>
              <a:t>.​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134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D072C3F-321C-42E0-9058-B61E375E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-298"/>
            <a:ext cx="12240881" cy="61772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sz="9600" b="1" dirty="0">
              <a:latin typeface="Algerian"/>
              <a:cs typeface="Calibri"/>
            </a:endParaRPr>
          </a:p>
          <a:p>
            <a:pPr marL="0" indent="0">
              <a:buNone/>
            </a:pPr>
            <a:r>
              <a:rPr lang="pl-PL" sz="9600" b="1" dirty="0">
                <a:latin typeface="Algerian"/>
                <a:cs typeface="Calibri"/>
              </a:rPr>
              <a:t>DZIĘKUJĘ ZA UWAGĘ</a:t>
            </a:r>
            <a:endParaRPr lang="pl-PL" dirty="0"/>
          </a:p>
          <a:p>
            <a:pPr marL="0" indent="0">
              <a:buNone/>
            </a:pPr>
            <a:endParaRPr lang="pl-PL" sz="6600" b="1" dirty="0">
              <a:latin typeface="Algerian"/>
              <a:cs typeface="Calibri"/>
            </a:endParaRPr>
          </a:p>
          <a:p>
            <a:pPr marL="0" indent="0">
              <a:buNone/>
            </a:pPr>
            <a:r>
              <a:rPr lang="pl-PL" sz="6600" b="1" dirty="0">
                <a:latin typeface="Algerian"/>
                <a:cs typeface="Calibri"/>
              </a:rPr>
              <a:t>     KONRAD PAZDAN KL.7 A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6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8">
            <a:extLst>
              <a:ext uri="{FF2B5EF4-FFF2-40B4-BE49-F238E27FC236}">
                <a16:creationId xmlns:a16="http://schemas.microsoft.com/office/drawing/2014/main" xmlns="" id="{C54A3646-77FE-4862-96CE-45260829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F6FA249-9C10-48B9-9F72-1F333D8A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xmlns="" id="{036894FA-6F9A-4863-AEC5-B734F422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xmlns="" id="{6B103C0B-E1BF-4BF0-9605-7426160F9E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xmlns="" id="{B796B9AB-146B-42B0-B1F4-7EF69C521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0B8CEE20-F67A-4CFC-88F1-4C942EB62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xmlns="" id="{6B823E68-E880-4A79-82AD-6088E1DEA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xmlns="" id="{C90FFE78-151B-4C6F-893F-6832706022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3A2B9B53-0432-42A0-ACC1-23CCDB118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xmlns="" id="{142954D5-E17A-4C4B-B575-9D2BE72C6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xmlns="" id="{2317E4B1-5573-4066-895C-2FB759804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xmlns="" id="{EBA723B4-613D-41FA-93E8-94173C930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xmlns="" id="{D2693AEC-A60D-40B1-87B3-1EF30A56D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xmlns="" id="{0EFB57B1-129C-4CA5-9513-29226043B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xmlns="" id="{AC89A1FD-35E1-4574-A439-61C20F457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xmlns="" id="{4D55D1DF-59D8-4B47-87C4-FB3A82689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xmlns="" id="{F99FF32E-3548-4B4D-894E-B3A06C12A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xmlns="" id="{5005D0D4-EFA9-4355-BA9B-A7B46F94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xmlns="" id="{6350B02F-5937-44B9-83F4-9C970BE96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xmlns="" id="{F21A245F-C10F-495E-BD0E-CE576C7F0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xmlns="" id="{6F524856-7B56-403B-B504-044710FD5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xmlns="" id="{4E6D29BC-894B-4228-9F3F-92037EA3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xmlns="" id="{E03B2DC6-DF02-45CB-AC7C-6EBBD359C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700D0C16-8549-4373-8B7C-3555082CE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xmlns="" id="{C7341777-0F86-4E1E-A07F-2076F00D04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6766B4-DDBE-41F7-B577-48BBED62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54" y="1171123"/>
            <a:ext cx="9131290" cy="50259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pl-PL" sz="6600" b="1">
                <a:latin typeface="Franklin Gothic Heavy"/>
                <a:ea typeface="+mn-lt"/>
                <a:cs typeface="+mn-lt"/>
              </a:rPr>
              <a:t>Żołnierze wyklęci</a:t>
            </a:r>
            <a:endParaRPr lang="pl-PL" sz="6600">
              <a:latin typeface="Franklin Gothic Heavy"/>
              <a:cs typeface="Calibri" panose="020F0502020204030204"/>
            </a:endParaRPr>
          </a:p>
          <a:p>
            <a:pPr marL="0" indent="0">
              <a:buNone/>
            </a:pPr>
            <a:endParaRPr lang="pl-PL" sz="6600">
              <a:latin typeface="Franklin Gothic Heavy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6600" b="1">
                <a:latin typeface="Franklin Gothic Heavy"/>
                <a:ea typeface="+mn-lt"/>
                <a:cs typeface="+mn-lt"/>
              </a:rPr>
              <a:t>Antykomunistyczne podziemie na Rzeszowszczyźnie po  1944 roku.</a:t>
            </a:r>
            <a:endParaRPr lang="pl-PL" sz="6600">
              <a:latin typeface="Franklin Gothic Heavy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571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30A72ABA-326F-47DB-8433-609F1F974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zewnętrzne, osoba, podłoże&#10;&#10;Opis wygenerowany automatycznie">
            <a:extLst>
              <a:ext uri="{FF2B5EF4-FFF2-40B4-BE49-F238E27FC236}">
                <a16:creationId xmlns:a16="http://schemas.microsoft.com/office/drawing/2014/main" xmlns="" id="{1FF5C62B-92FE-4124-8E60-A2C8BEE9A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2" r="-5" b="-5"/>
          <a:stretch/>
        </p:blipFill>
        <p:spPr>
          <a:xfrm>
            <a:off x="264107" y="172538"/>
            <a:ext cx="4224923" cy="2610675"/>
          </a:xfrm>
          <a:prstGeom prst="rect">
            <a:avLst/>
          </a:prstGeom>
        </p:spPr>
      </p:pic>
      <p:pic>
        <p:nvPicPr>
          <p:cNvPr id="4" name="Obraz 4" descr="Obraz zawierający tekst, drzewo, zewnętrzne, stare&#10;&#10;Opis wygenerowany automatycznie">
            <a:extLst>
              <a:ext uri="{FF2B5EF4-FFF2-40B4-BE49-F238E27FC236}">
                <a16:creationId xmlns:a16="http://schemas.microsoft.com/office/drawing/2014/main" xmlns="" id="{1851556D-26D5-4D9F-BAB6-97524BB1C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2" r="16514" b="2"/>
          <a:stretch/>
        </p:blipFill>
        <p:spPr>
          <a:xfrm>
            <a:off x="91583" y="2954935"/>
            <a:ext cx="4756885" cy="380242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8E36E7-73E2-4645-BD8B-DC0CBFE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251" y="755189"/>
            <a:ext cx="7169907" cy="54261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600" b="1">
                <a:ea typeface="+mn-lt"/>
                <a:cs typeface="+mn-lt"/>
              </a:rPr>
              <a:t>Na zajętej latem 1944 r. przez wojska sowieckie Rzeszowszczyźnie, podobnie jak i w całym kraju, rozlała się niewyobrażalna fala bezprawia.</a:t>
            </a:r>
          </a:p>
          <a:p>
            <a:r>
              <a:rPr lang="pl-PL" sz="3600" b="1">
                <a:ea typeface="+mn-lt"/>
                <a:cs typeface="+mn-lt"/>
              </a:rPr>
              <a:t> Aresztowano i mordowano oficerów i żołnierzy Armii Krajowej, przedstawicieli przedwojennych i konspiracyjnych elit politycznych oraz inteligencji. </a:t>
            </a:r>
            <a:endParaRPr lang="pl-PL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0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B4CCFEE-78C3-492E-93EB-649F7548F3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D8C668-41E0-4199-A81B-7BA0B38E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63" y="2516"/>
            <a:ext cx="4836888" cy="61744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err="1"/>
              <a:t>Opór</a:t>
            </a:r>
            <a:r>
              <a:rPr lang="en-US" sz="3200" b="1"/>
              <a:t> </a:t>
            </a:r>
            <a:r>
              <a:rPr lang="en-US" sz="3200" b="1" err="1"/>
              <a:t>społeczeństwa</a:t>
            </a:r>
            <a:r>
              <a:rPr lang="en-US" sz="3200" b="1"/>
              <a:t> </a:t>
            </a:r>
            <a:r>
              <a:rPr lang="en-US" sz="3200" b="1" err="1"/>
              <a:t>polskiego</a:t>
            </a:r>
            <a:r>
              <a:rPr lang="en-US" sz="3200" b="1"/>
              <a:t> </a:t>
            </a:r>
            <a:r>
              <a:rPr lang="en-US" sz="3200" b="1" err="1"/>
              <a:t>wobec</a:t>
            </a:r>
            <a:r>
              <a:rPr lang="en-US" sz="3200" b="1"/>
              <a:t> </a:t>
            </a:r>
            <a:r>
              <a:rPr lang="en-US" sz="3200" b="1" err="1"/>
              <a:t>władzy</a:t>
            </a:r>
            <a:r>
              <a:rPr lang="en-US" sz="3200" b="1"/>
              <a:t> </a:t>
            </a:r>
            <a:r>
              <a:rPr lang="en-US" sz="3200" b="1" err="1"/>
              <a:t>komunistycznej</a:t>
            </a:r>
            <a:r>
              <a:rPr lang="en-US" sz="3200" b="1"/>
              <a:t> </a:t>
            </a:r>
            <a:r>
              <a:rPr lang="en-US" sz="3200" b="1" err="1"/>
              <a:t>był</a:t>
            </a:r>
            <a:r>
              <a:rPr lang="en-US" sz="3200" b="1"/>
              <a:t> </a:t>
            </a:r>
            <a:r>
              <a:rPr lang="en-US" sz="3200" b="1" err="1"/>
              <a:t>duży</a:t>
            </a:r>
            <a:r>
              <a:rPr lang="en-US" sz="3200" b="1"/>
              <a:t>. </a:t>
            </a:r>
            <a:endParaRPr lang="en-US" sz="3200" b="1">
              <a:cs typeface="Calibri"/>
            </a:endParaRPr>
          </a:p>
          <a:p>
            <a:r>
              <a:rPr lang="en-US" sz="3200" b="1" err="1"/>
              <a:t>Konspiracja</a:t>
            </a:r>
            <a:r>
              <a:rPr lang="en-US" sz="3200" b="1"/>
              <a:t> </a:t>
            </a:r>
            <a:r>
              <a:rPr lang="en-US" sz="3200" b="1" err="1"/>
              <a:t>i</a:t>
            </a:r>
            <a:r>
              <a:rPr lang="en-US" sz="3200" b="1"/>
              <a:t> </a:t>
            </a:r>
            <a:r>
              <a:rPr lang="en-US" sz="3200" b="1" err="1"/>
              <a:t>walka</a:t>
            </a:r>
            <a:r>
              <a:rPr lang="en-US" sz="3200" b="1"/>
              <a:t> </a:t>
            </a:r>
            <a:r>
              <a:rPr lang="en-US" sz="3200" b="1" err="1"/>
              <a:t>zbrojna</a:t>
            </a:r>
            <a:r>
              <a:rPr lang="en-US" sz="3200" b="1"/>
              <a:t> </a:t>
            </a:r>
            <a:r>
              <a:rPr lang="en-US" sz="3200" b="1" err="1"/>
              <a:t>trwały</a:t>
            </a:r>
            <a:r>
              <a:rPr lang="en-US" sz="3200" b="1"/>
              <a:t> do </a:t>
            </a:r>
            <a:r>
              <a:rPr lang="en-US" sz="3200" b="1" err="1"/>
              <a:t>końca</a:t>
            </a:r>
            <a:r>
              <a:rPr lang="en-US" sz="3200" b="1"/>
              <a:t> </a:t>
            </a:r>
            <a:r>
              <a:rPr lang="en-US" sz="3200" b="1" err="1"/>
              <a:t>lat</a:t>
            </a:r>
            <a:r>
              <a:rPr lang="en-US" sz="3200" b="1"/>
              <a:t> 40-tych, w </a:t>
            </a:r>
            <a:r>
              <a:rPr lang="en-US" sz="3200" b="1" err="1"/>
              <a:t>niektórych</a:t>
            </a:r>
            <a:r>
              <a:rPr lang="en-US" sz="3200" b="1"/>
              <a:t> </a:t>
            </a:r>
            <a:r>
              <a:rPr lang="en-US" sz="3200" b="1" err="1"/>
              <a:t>regionach</a:t>
            </a:r>
            <a:r>
              <a:rPr lang="en-US" sz="3200" b="1"/>
              <a:t> </a:t>
            </a:r>
            <a:r>
              <a:rPr lang="en-US" sz="3200" b="1" err="1"/>
              <a:t>nawet</a:t>
            </a:r>
            <a:r>
              <a:rPr lang="en-US" sz="3200" b="1"/>
              <a:t> do </a:t>
            </a:r>
            <a:r>
              <a:rPr lang="en-US" sz="3200" b="1" err="1"/>
              <a:t>połowy</a:t>
            </a:r>
            <a:r>
              <a:rPr lang="en-US" sz="3200" b="1"/>
              <a:t> </a:t>
            </a:r>
            <a:r>
              <a:rPr lang="en-US" sz="3200" b="1" err="1"/>
              <a:t>lat</a:t>
            </a:r>
            <a:r>
              <a:rPr lang="en-US" sz="3200" b="1"/>
              <a:t> 50-tych.</a:t>
            </a:r>
            <a:endParaRPr lang="en-US" sz="3200" b="1">
              <a:cs typeface="Calibri"/>
            </a:endParaRPr>
          </a:p>
          <a:p>
            <a:r>
              <a:rPr lang="en-US" sz="3200" b="1"/>
              <a:t> </a:t>
            </a:r>
            <a:r>
              <a:rPr lang="en-US" sz="3200" b="1" err="1"/>
              <a:t>Jej</a:t>
            </a:r>
            <a:r>
              <a:rPr lang="en-US" sz="3200" b="1"/>
              <a:t> </a:t>
            </a:r>
            <a:r>
              <a:rPr lang="en-US" sz="3200" b="1" err="1"/>
              <a:t>uczestnikami</a:t>
            </a:r>
            <a:r>
              <a:rPr lang="en-US" sz="3200" b="1"/>
              <a:t> </a:t>
            </a:r>
            <a:r>
              <a:rPr lang="en-US" sz="3200" b="1" err="1"/>
              <a:t>byli</a:t>
            </a:r>
            <a:r>
              <a:rPr lang="en-US" sz="3200" b="1"/>
              <a:t>, </a:t>
            </a:r>
            <a:r>
              <a:rPr lang="en-US" sz="3200" b="1" err="1"/>
              <a:t>ścigani</a:t>
            </a:r>
            <a:r>
              <a:rPr lang="en-US" sz="3200" b="1"/>
              <a:t> </a:t>
            </a:r>
            <a:r>
              <a:rPr lang="en-US" sz="3200" b="1" err="1"/>
              <a:t>przez</a:t>
            </a:r>
            <a:r>
              <a:rPr lang="en-US" sz="3200" b="1"/>
              <a:t> NKWD, UB </a:t>
            </a:r>
            <a:r>
              <a:rPr lang="en-US" sz="3200" b="1" err="1"/>
              <a:t>oraz</a:t>
            </a:r>
            <a:r>
              <a:rPr lang="en-US" sz="3200" b="1"/>
              <a:t> </a:t>
            </a:r>
            <a:r>
              <a:rPr lang="en-US" sz="3200" b="1" err="1"/>
              <a:t>cały</a:t>
            </a:r>
            <a:r>
              <a:rPr lang="en-US" sz="3200" b="1"/>
              <a:t> </a:t>
            </a:r>
            <a:r>
              <a:rPr lang="en-US" sz="3200" b="1" err="1"/>
              <a:t>aparat</a:t>
            </a:r>
            <a:r>
              <a:rPr lang="en-US" sz="3200" b="1"/>
              <a:t> ,,</a:t>
            </a:r>
            <a:r>
              <a:rPr lang="en-US" sz="3200" b="1" err="1"/>
              <a:t>nowego</a:t>
            </a:r>
            <a:r>
              <a:rPr lang="en-US" sz="3200" b="1"/>
              <a:t> </a:t>
            </a:r>
            <a:r>
              <a:rPr lang="en-US" sz="3200" b="1" err="1"/>
              <a:t>państwa</a:t>
            </a:r>
            <a:r>
              <a:rPr lang="en-US" sz="3200" b="1"/>
              <a:t>" </a:t>
            </a:r>
            <a:r>
              <a:rPr lang="en-US" sz="3200" b="1" err="1"/>
              <a:t>żołnierze</a:t>
            </a:r>
            <a:r>
              <a:rPr lang="en-US" sz="3200" b="1"/>
              <a:t> </a:t>
            </a:r>
            <a:r>
              <a:rPr lang="en-US" sz="3200" b="1" err="1"/>
              <a:t>i</a:t>
            </a:r>
            <a:r>
              <a:rPr lang="en-US" sz="3200" b="1"/>
              <a:t> </a:t>
            </a:r>
            <a:r>
              <a:rPr lang="en-US" sz="3200" b="1" err="1"/>
              <a:t>działacze</a:t>
            </a:r>
            <a:r>
              <a:rPr lang="en-US" sz="3200" b="1"/>
              <a:t> AK, "NIE", DSZ, WIN, NZW </a:t>
            </a:r>
            <a:r>
              <a:rPr lang="en-US" sz="3200" b="1" err="1"/>
              <a:t>i</a:t>
            </a:r>
            <a:r>
              <a:rPr lang="en-US" sz="3200" b="1"/>
              <a:t> NSZ. </a:t>
            </a:r>
            <a:endParaRPr lang="en-US" sz="3200" b="1">
              <a:cs typeface="Calibri"/>
            </a:endParaRPr>
          </a:p>
        </p:txBody>
      </p:sp>
      <p:pic>
        <p:nvPicPr>
          <p:cNvPr id="6" name="Obraz 6" descr="Obraz zawierający pozujący, zewnętrzne, osoba, grupa&#10;&#10;Opis wygenerowany automatycznie">
            <a:extLst>
              <a:ext uri="{FF2B5EF4-FFF2-40B4-BE49-F238E27FC236}">
                <a16:creationId xmlns:a16="http://schemas.microsoft.com/office/drawing/2014/main" xmlns="" id="{7813D8E6-7B4C-482B-96D9-7C8B2840A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1" r="23201" b="-2"/>
          <a:stretch/>
        </p:blipFill>
        <p:spPr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8" name="Obraz 8" descr="Obraz zawierający zewnętrzne, drzewo, osoba, osoby&#10;&#10;Opis wygenerowany automatycznie">
            <a:extLst>
              <a:ext uri="{FF2B5EF4-FFF2-40B4-BE49-F238E27FC236}">
                <a16:creationId xmlns:a16="http://schemas.microsoft.com/office/drawing/2014/main" xmlns="" id="{4916B7FA-E543-4FCD-A0B7-24CB4D978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4" r="10565" b="1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4" name="Obraz 4" descr="Obraz zawierający zewnętrzne, śnieg, jazda na nartach, osoby&#10;&#10;Opis wygenerowany automatycznie">
            <a:extLst>
              <a:ext uri="{FF2B5EF4-FFF2-40B4-BE49-F238E27FC236}">
                <a16:creationId xmlns:a16="http://schemas.microsoft.com/office/drawing/2014/main" xmlns="" id="{8384CAC6-B367-43D8-ABBB-9F0F041B29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02"/>
          <a:stretch/>
        </p:blipFill>
        <p:spPr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5" name="Obraz 5" descr="Obraz zawierający zewnętrzne, drzewo, osoby&#10;&#10;Opis wygenerowany automatycznie">
            <a:extLst>
              <a:ext uri="{FF2B5EF4-FFF2-40B4-BE49-F238E27FC236}">
                <a16:creationId xmlns:a16="http://schemas.microsoft.com/office/drawing/2014/main" xmlns="" id="{3E2A8117-C28A-4826-B670-9E563C83F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43" r="9612" b="1"/>
          <a:stretch/>
        </p:blipFill>
        <p:spPr>
          <a:xfrm>
            <a:off x="9082585" y="3802960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3CBEF12-C9B8-466E-A7FE-B00B9ADF4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9094B4-39B3-4A69-ABA6-7E464E41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85" y="68395"/>
            <a:ext cx="12107423" cy="21538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>
                <a:ea typeface="+mn-lt"/>
                <a:cs typeface="+mn-lt"/>
              </a:rPr>
              <a:t>19 stycznia 1945 r. gen. Leopold Okulicki rozwiązał Armię Krajową , zdekonspirowaną przez Sowietów podczas akcji "Burza".</a:t>
            </a:r>
          </a:p>
          <a:p>
            <a:r>
              <a:rPr lang="pl-PL" sz="3200" b="1">
                <a:ea typeface="+mn-lt"/>
                <a:cs typeface="+mn-lt"/>
              </a:rPr>
              <a:t>Wkrótce jednak zaczęto tworzyć konspiracyjne struktury mające prowadzić walkę przeciwko nowej, sowieckiej okupacji. </a:t>
            </a:r>
            <a:endParaRPr lang="pl-PL" sz="3200" b="1">
              <a:cs typeface="Calibri"/>
            </a:endParaRPr>
          </a:p>
        </p:txBody>
      </p:sp>
      <p:pic>
        <p:nvPicPr>
          <p:cNvPr id="4" name="Obraz 4" descr="Obraz zawierający tekst, osoba, stare&#10;&#10;Opis wygenerowany automatycznie">
            <a:extLst>
              <a:ext uri="{FF2B5EF4-FFF2-40B4-BE49-F238E27FC236}">
                <a16:creationId xmlns:a16="http://schemas.microsoft.com/office/drawing/2014/main" xmlns="" id="{7EDC1C46-D116-4AE8-988C-811D92BF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9" r="2" b="2"/>
          <a:stretch/>
        </p:blipFill>
        <p:spPr>
          <a:xfrm>
            <a:off x="838199" y="2392326"/>
            <a:ext cx="4164414" cy="3917209"/>
          </a:xfrm>
          <a:prstGeom prst="rect">
            <a:avLst/>
          </a:prstGeom>
        </p:spPr>
      </p:pic>
      <p:pic>
        <p:nvPicPr>
          <p:cNvPr id="5" name="Obraz 5" descr="Obraz zawierający zewnętrzne, podłoże, stare, grupa&#10;&#10;Opis wygenerowany automatycznie">
            <a:extLst>
              <a:ext uri="{FF2B5EF4-FFF2-40B4-BE49-F238E27FC236}">
                <a16:creationId xmlns:a16="http://schemas.microsoft.com/office/drawing/2014/main" xmlns="" id="{685F73B9-6D59-4FEE-90E5-5A5CDD978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5" r="396" b="2"/>
          <a:stretch/>
        </p:blipFill>
        <p:spPr>
          <a:xfrm>
            <a:off x="4771997" y="2866779"/>
            <a:ext cx="6298971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osoba, zewnętrzne, stare&#10;&#10;Opis wygenerowany automatycznie">
            <a:extLst>
              <a:ext uri="{FF2B5EF4-FFF2-40B4-BE49-F238E27FC236}">
                <a16:creationId xmlns:a16="http://schemas.microsoft.com/office/drawing/2014/main" xmlns="" id="{8B6DA12D-3E09-4169-B7A9-F302E30EF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3" r="25328" b="-3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Obraz 4" descr="Obraz zawierający mundur wojskowy, osoba&#10;&#10;Opis wygenerowany automatycznie">
            <a:extLst>
              <a:ext uri="{FF2B5EF4-FFF2-40B4-BE49-F238E27FC236}">
                <a16:creationId xmlns:a16="http://schemas.microsoft.com/office/drawing/2014/main" xmlns="" id="{9537CFB5-61AC-47A4-B65D-28BBF8464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6542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5" name="Obraz 5" descr="Obraz zawierający zewnętrzne, drzewo, osoba, mundur wojskowy&#10;&#10;Opis wygenerowany automatycznie">
            <a:extLst>
              <a:ext uri="{FF2B5EF4-FFF2-40B4-BE49-F238E27FC236}">
                <a16:creationId xmlns:a16="http://schemas.microsoft.com/office/drawing/2014/main" xmlns="" id="{65C24B5F-AF63-4D41-90E9-512B6B047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68" r="1" b="1054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AE1209-AB6E-451B-9FBF-E768AF4C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058" y="257042"/>
            <a:ext cx="6090627" cy="65270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1700" b="1">
                <a:ea typeface="+mn-lt"/>
                <a:cs typeface="+mn-lt"/>
              </a:rPr>
              <a:t> </a:t>
            </a:r>
            <a:r>
              <a:rPr lang="pl-PL" b="1">
                <a:ea typeface="+mn-lt"/>
                <a:cs typeface="+mn-lt"/>
              </a:rPr>
              <a:t>7 maja 1945 r. rozkazem p. o. Naczelnego Wodza, gen. Władysława Andersa, została powołana Delegatura Sił Zbrojnych (DSZ). </a:t>
            </a:r>
          </a:p>
          <a:p>
            <a:r>
              <a:rPr lang="pl-PL" b="1">
                <a:ea typeface="+mn-lt"/>
                <a:cs typeface="+mn-lt"/>
              </a:rPr>
              <a:t>Jej czysto wojskowa struktura opierała się na istniejących komórkach Armii Krajowej w Likwidacji i organizacji "Nie"(Niepodległość).</a:t>
            </a:r>
          </a:p>
          <a:p>
            <a:r>
              <a:rPr lang="pl-PL" b="1">
                <a:ea typeface="+mn-lt"/>
                <a:cs typeface="+mn-lt"/>
              </a:rPr>
              <a:t>Działalność koncentrowała się przede wszystkim na samoobronie czynnej, propagandzie i wywiadzie wojskowym.</a:t>
            </a:r>
          </a:p>
          <a:p>
            <a:r>
              <a:rPr lang="pl-PL" b="1">
                <a:ea typeface="+mn-lt"/>
                <a:cs typeface="+mn-lt"/>
              </a:rPr>
              <a:t> Próbowano również wyprowadzić jak największą ilość żołnierzy oddziałów leśnych z konspiracji ,do pracy nad odbudową kraju i cywilnej walki politycznej.</a:t>
            </a:r>
            <a:r>
              <a:rPr lang="pl-PL" sz="1700" b="1">
                <a:ea typeface="+mn-lt"/>
                <a:cs typeface="+mn-lt"/>
              </a:rPr>
              <a:t> </a:t>
            </a:r>
            <a:endParaRPr lang="pl-PL" sz="17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93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312C67-20FC-48E3-8E9F-5D771988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539" y="661059"/>
            <a:ext cx="6159261" cy="5515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ea typeface="+mn-lt"/>
                <a:cs typeface="+mn-lt"/>
              </a:rPr>
              <a:t>2 września 1945 r.</a:t>
            </a:r>
            <a:r>
              <a:rPr lang="pl-PL">
                <a:ea typeface="+mn-lt"/>
                <a:cs typeface="+mn-lt"/>
              </a:rPr>
              <a:t> utworzono </a:t>
            </a:r>
            <a:r>
              <a:rPr lang="pl-PL" b="1">
                <a:ea typeface="+mn-lt"/>
                <a:cs typeface="+mn-lt"/>
              </a:rPr>
              <a:t>Zrzeszenie "Wolność i Niezawisłość"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b="1">
                <a:ea typeface="+mn-lt"/>
                <a:cs typeface="+mn-lt"/>
              </a:rPr>
              <a:t>(WiN</a:t>
            </a:r>
            <a:r>
              <a:rPr lang="pl-PL">
                <a:ea typeface="+mn-lt"/>
                <a:cs typeface="+mn-lt"/>
              </a:rPr>
              <a:t> - właściwa nazwa: </a:t>
            </a:r>
            <a:r>
              <a:rPr lang="pl-PL" b="1">
                <a:ea typeface="+mn-lt"/>
                <a:cs typeface="+mn-lt"/>
              </a:rPr>
              <a:t>Ruch Oporu Bez Wojny i Dywersji "Wolność i Niezawisłość"</a:t>
            </a:r>
            <a:r>
              <a:rPr lang="pl-PL">
                <a:ea typeface="+mn-lt"/>
                <a:cs typeface="+mn-lt"/>
              </a:rPr>
              <a:t>). </a:t>
            </a:r>
          </a:p>
          <a:p>
            <a:r>
              <a:rPr lang="pl-PL" b="1">
                <a:ea typeface="+mn-lt"/>
                <a:cs typeface="+mn-lt"/>
              </a:rPr>
              <a:t>Organizacja ta,  miała mieć charakter czysto cywilny i prowadzić skuteczny opór wobec komunistycznej władzy. </a:t>
            </a:r>
          </a:p>
          <a:p>
            <a:r>
              <a:rPr lang="pl-PL" b="1">
                <a:ea typeface="+mn-lt"/>
                <a:cs typeface="+mn-lt"/>
              </a:rPr>
              <a:t>W województwach wschodnich, w obliczu komunistycznego terroru, w strukturach WiN działały wywodzące się z AK oddziały partyzanckie. </a:t>
            </a:r>
            <a:endParaRPr lang="pl-PL" b="1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E7057B4-3F4C-4D1C-AA41-C0AD2C8B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07" y="832629"/>
            <a:ext cx="3418216" cy="307927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C550891-9458-4EEE-9E32-248DB8B37302}"/>
              </a:ext>
            </a:extLst>
          </p:cNvPr>
          <p:cNvSpPr txBox="1"/>
          <p:nvPr/>
        </p:nvSpPr>
        <p:spPr>
          <a:xfrm>
            <a:off x="598098" y="3946723"/>
            <a:ext cx="32032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Krzyż Zrzeszenia „Wolność i Niezawisłość” 1945–1954</a:t>
            </a:r>
          </a:p>
        </p:txBody>
      </p:sp>
    </p:spTree>
    <p:extLst>
      <p:ext uri="{BB962C8B-B14F-4D97-AF65-F5344CB8AC3E}">
        <p14:creationId xmlns:p14="http://schemas.microsoft.com/office/powerpoint/2010/main" val="122642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5E7760-07D9-4A7B-A25F-00BFC7E0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2" y="258494"/>
            <a:ext cx="6374922" cy="6594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ea typeface="+mn-lt"/>
                <a:cs typeface="+mn-lt"/>
              </a:rPr>
              <a:t>Zrzeszenie stało się obiektem zmasowanych ataków ze strony komunistów. </a:t>
            </a:r>
            <a:endParaRPr lang="pl-PL"/>
          </a:p>
          <a:p>
            <a:r>
              <a:rPr lang="pl-PL" b="1">
                <a:ea typeface="+mn-lt"/>
                <a:cs typeface="+mn-lt"/>
              </a:rPr>
              <a:t>W okresie od 1945 do 1948 r. działania bezpieki rozbiły cztery kolejne Zarządy Główne WiN, kierowane przez prezesów: 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    płk. Jana Rzepeckiego, 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            płk. Franciszka </a:t>
            </a:r>
            <a:r>
              <a:rPr lang="pl-PL" b="1" err="1">
                <a:ea typeface="+mn-lt"/>
                <a:cs typeface="+mn-lt"/>
              </a:rPr>
              <a:t>Niepokólczyckiego</a:t>
            </a:r>
            <a:r>
              <a:rPr lang="pl-PL" b="1">
                <a:ea typeface="+mn-lt"/>
                <a:cs typeface="+mn-lt"/>
              </a:rPr>
              <a:t>,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            ppłk. Wincentego Kwiecińskiego </a:t>
            </a: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             mjr. Łukasza Cieplińskiego.</a:t>
            </a:r>
            <a:endParaRPr lang="pl-PL" b="1">
              <a:cs typeface="Calibri"/>
            </a:endParaRPr>
          </a:p>
        </p:txBody>
      </p:sp>
      <p:pic>
        <p:nvPicPr>
          <p:cNvPr id="4" name="Obraz 4" descr="Obraz zawierający tekst, mundur wojskowy, osoba&#10;&#10;Opis wygenerowany automatycznie">
            <a:extLst>
              <a:ext uri="{FF2B5EF4-FFF2-40B4-BE49-F238E27FC236}">
                <a16:creationId xmlns:a16="http://schemas.microsoft.com/office/drawing/2014/main" xmlns="" id="{40A8BBF7-5A8B-4C85-93F8-C119799D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25" y="255200"/>
            <a:ext cx="1877681" cy="2350697"/>
          </a:xfrm>
          <a:prstGeom prst="rect">
            <a:avLst/>
          </a:prstGeom>
        </p:spPr>
      </p:pic>
      <p:pic>
        <p:nvPicPr>
          <p:cNvPr id="5" name="Obraz 5" descr="Obraz zawierający tekst, mężczyzna, pozujący, wpatrywanie się&#10;&#10;Opis wygenerowany automatycznie">
            <a:extLst>
              <a:ext uri="{FF2B5EF4-FFF2-40B4-BE49-F238E27FC236}">
                <a16:creationId xmlns:a16="http://schemas.microsoft.com/office/drawing/2014/main" xmlns="" id="{A9DE740D-3942-4315-A62F-2FECCB25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45" y="1218482"/>
            <a:ext cx="1791957" cy="2422583"/>
          </a:xfrm>
          <a:prstGeom prst="rect">
            <a:avLst/>
          </a:prstGeom>
        </p:spPr>
      </p:pic>
      <p:pic>
        <p:nvPicPr>
          <p:cNvPr id="7" name="Obraz 7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xmlns="" id="{24786251-F162-460C-BC27-9979561F6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51" y="3116292"/>
            <a:ext cx="1360815" cy="1948131"/>
          </a:xfrm>
          <a:prstGeom prst="rect">
            <a:avLst/>
          </a:prstGeom>
        </p:spPr>
      </p:pic>
      <p:pic>
        <p:nvPicPr>
          <p:cNvPr id="8" name="Obraz 8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xmlns="" id="{42B67E73-978D-4FBC-8D29-0D7AA9221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395" y="4371011"/>
            <a:ext cx="1672264" cy="23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3" descr="Obraz zawierający tekst, mężczyzna, osoba&#10;&#10;Opis wygenerowany automatycznie">
            <a:extLst>
              <a:ext uri="{FF2B5EF4-FFF2-40B4-BE49-F238E27FC236}">
                <a16:creationId xmlns:a16="http://schemas.microsoft.com/office/drawing/2014/main" xmlns="" id="{90B2DAA9-BA37-4A44-971C-4618B9073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0" r="18929" b="-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B96C21-317C-49CD-9A3E-36B99AB9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231" y="177659"/>
            <a:ext cx="5204602" cy="6113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Udział mieszkańców Rzeszowszczyzny w strukturach ogólnopolskich WiN szczególnie zaznaczył się w okresie od stycznia do listopada 1947 r.</a:t>
            </a:r>
          </a:p>
          <a:p>
            <a:r>
              <a:rPr lang="pl-PL" sz="32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Wtedy prezesem IV Zarządu Głównego WiN był mjr Łukasz Ciepliński "Ostrowski", "Bogdan", "Ludwik".</a:t>
            </a:r>
          </a:p>
          <a:p>
            <a:r>
              <a:rPr lang="pl-PL" sz="32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Prezesura Łukasza Cieplińskiego przypadła na szczególnie trudny okres. </a:t>
            </a:r>
            <a:endParaRPr lang="pl-PL" sz="3200" b="1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4" name="Obraz 4" descr="Obraz zawierający tekst, mężczyzna, osoba, krawat&#10;&#10;Opis wygenerowany automatycznie">
            <a:extLst>
              <a:ext uri="{FF2B5EF4-FFF2-40B4-BE49-F238E27FC236}">
                <a16:creationId xmlns:a16="http://schemas.microsoft.com/office/drawing/2014/main" xmlns="" id="{2EF9F91B-B746-4E27-9D1D-B6595FD6C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9" r="1876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2051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Niestandardowy</PresentationFormat>
  <Paragraphs>51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2</cp:revision>
  <dcterms:created xsi:type="dcterms:W3CDTF">2021-02-18T16:33:41Z</dcterms:created>
  <dcterms:modified xsi:type="dcterms:W3CDTF">2021-02-26T19:10:12Z</dcterms:modified>
</cp:coreProperties>
</file>