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58" r:id="rId7"/>
    <p:sldId id="262" r:id="rId8"/>
    <p:sldId id="266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5FA2C-7C88-4D5D-A353-D5B0949315D2}" v="869" dt="2021-02-24T19:23:03.371"/>
    <p1510:client id="{17B58D29-6F27-8AAE-A691-09D771EFF38D}" v="457" dt="2021-02-25T17:48:31.041"/>
    <p1510:client id="{360101B3-8EFC-CFFC-2520-F8A7471662DD}" v="1422" dt="2021-02-25T18:12:57.860"/>
    <p1510:client id="{AAC1AE9F-20C3-2000-9E65-AD05BA6ADD51}" v="200" dt="2021-02-25T16:43:40.227"/>
    <p1510:client id="{E0B2EEAD-8A34-538A-7FE2-B890C0680722}" v="231" dt="2021-02-24T19:01:07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Barłowska" userId="S::gabbar.117@edu.erzeszow.pl::740eb54a-ae90-4e12-89ef-f5d77962607d" providerId="AD" clId="Web-{E0B2EEAD-8A34-538A-7FE2-B890C0680722}"/>
    <pc:docChg chg="addSld modSld">
      <pc:chgData name="Gabriela Barłowska" userId="S::gabbar.117@edu.erzeszow.pl::740eb54a-ae90-4e12-89ef-f5d77962607d" providerId="AD" clId="Web-{E0B2EEAD-8A34-538A-7FE2-B890C0680722}" dt="2021-02-24T19:02:47.224" v="148"/>
      <pc:docMkLst>
        <pc:docMk/>
      </pc:docMkLst>
      <pc:sldChg chg="modSp">
        <pc:chgData name="Gabriela Barłowska" userId="S::gabbar.117@edu.erzeszow.pl::740eb54a-ae90-4e12-89ef-f5d77962607d" providerId="AD" clId="Web-{E0B2EEAD-8A34-538A-7FE2-B890C0680722}" dt="2021-02-24T18:07:13.543" v="14" actId="20577"/>
        <pc:sldMkLst>
          <pc:docMk/>
          <pc:sldMk cId="650317164" sldId="256"/>
        </pc:sldMkLst>
        <pc:spChg chg="mod">
          <ac:chgData name="Gabriela Barłowska" userId="S::gabbar.117@edu.erzeszow.pl::740eb54a-ae90-4e12-89ef-f5d77962607d" providerId="AD" clId="Web-{E0B2EEAD-8A34-538A-7FE2-B890C0680722}" dt="2021-02-24T18:07:13.543" v="14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addSp modSp mod setBg">
        <pc:chgData name="Gabriela Barłowska" userId="S::gabbar.117@edu.erzeszow.pl::740eb54a-ae90-4e12-89ef-f5d77962607d" providerId="AD" clId="Web-{E0B2EEAD-8A34-538A-7FE2-B890C0680722}" dt="2021-02-24T19:02:47.224" v="148"/>
        <pc:sldMkLst>
          <pc:docMk/>
          <pc:sldMk cId="52509440" sldId="257"/>
        </pc:sldMkLst>
        <pc:spChg chg="mod">
          <ac:chgData name="Gabriela Barłowska" userId="S::gabbar.117@edu.erzeszow.pl::740eb54a-ae90-4e12-89ef-f5d77962607d" providerId="AD" clId="Web-{E0B2EEAD-8A34-538A-7FE2-B890C0680722}" dt="2021-02-24T19:02:47.224" v="148"/>
          <ac:spMkLst>
            <pc:docMk/>
            <pc:sldMk cId="52509440" sldId="257"/>
            <ac:spMk id="2" creationId="{187DB597-3A95-4FA6-B2ED-2F9990ED7294}"/>
          </ac:spMkLst>
        </pc:spChg>
        <pc:spChg chg="mod">
          <ac:chgData name="Gabriela Barłowska" userId="S::gabbar.117@edu.erzeszow.pl::740eb54a-ae90-4e12-89ef-f5d77962607d" providerId="AD" clId="Web-{E0B2EEAD-8A34-538A-7FE2-B890C0680722}" dt="2021-02-24T19:02:47.224" v="148"/>
          <ac:spMkLst>
            <pc:docMk/>
            <pc:sldMk cId="52509440" sldId="257"/>
            <ac:spMk id="9" creationId="{D76FBCDA-D44E-4EF1-8C71-14D35E4C88F8}"/>
          </ac:spMkLst>
        </pc:spChg>
        <pc:spChg chg="add">
          <ac:chgData name="Gabriela Barłowska" userId="S::gabbar.117@edu.erzeszow.pl::740eb54a-ae90-4e12-89ef-f5d77962607d" providerId="AD" clId="Web-{E0B2EEAD-8A34-538A-7FE2-B890C0680722}" dt="2021-02-24T19:02:47.224" v="148"/>
          <ac:spMkLst>
            <pc:docMk/>
            <pc:sldMk cId="52509440" sldId="257"/>
            <ac:spMk id="14" creationId="{6ECA6DCB-B7E1-40A9-9524-540C6DA40B1B}"/>
          </ac:spMkLst>
        </pc:spChg>
        <pc:spChg chg="add">
          <ac:chgData name="Gabriela Barłowska" userId="S::gabbar.117@edu.erzeszow.pl::740eb54a-ae90-4e12-89ef-f5d77962607d" providerId="AD" clId="Web-{E0B2EEAD-8A34-538A-7FE2-B890C0680722}" dt="2021-02-24T19:02:47.224" v="148"/>
          <ac:spMkLst>
            <pc:docMk/>
            <pc:sldMk cId="52509440" sldId="257"/>
            <ac:spMk id="20" creationId="{3873B707-463F-40B0-8227-E8CC6C67EB25}"/>
          </ac:spMkLst>
        </pc:spChg>
        <pc:spChg chg="add">
          <ac:chgData name="Gabriela Barłowska" userId="S::gabbar.117@edu.erzeszow.pl::740eb54a-ae90-4e12-89ef-f5d77962607d" providerId="AD" clId="Web-{E0B2EEAD-8A34-538A-7FE2-B890C0680722}" dt="2021-02-24T19:02:47.224" v="148"/>
          <ac:spMkLst>
            <pc:docMk/>
            <pc:sldMk cId="52509440" sldId="257"/>
            <ac:spMk id="22" creationId="{C13237C8-E62C-4F0D-A318-BD6FB6C2D138}"/>
          </ac:spMkLst>
        </pc:spChg>
        <pc:spChg chg="add">
          <ac:chgData name="Gabriela Barłowska" userId="S::gabbar.117@edu.erzeszow.pl::740eb54a-ae90-4e12-89ef-f5d77962607d" providerId="AD" clId="Web-{E0B2EEAD-8A34-538A-7FE2-B890C0680722}" dt="2021-02-24T19:02:47.224" v="148"/>
          <ac:spMkLst>
            <pc:docMk/>
            <pc:sldMk cId="52509440" sldId="257"/>
            <ac:spMk id="24" creationId="{19C9EAEA-39D0-4B0E-A0EB-51E7B26740B1}"/>
          </ac:spMkLst>
        </pc:spChg>
        <pc:spChg chg="add">
          <ac:chgData name="Gabriela Barłowska" userId="S::gabbar.117@edu.erzeszow.pl::740eb54a-ae90-4e12-89ef-f5d77962607d" providerId="AD" clId="Web-{E0B2EEAD-8A34-538A-7FE2-B890C0680722}" dt="2021-02-24T19:02:47.224" v="148"/>
          <ac:spMkLst>
            <pc:docMk/>
            <pc:sldMk cId="52509440" sldId="257"/>
            <ac:spMk id="26" creationId="{8CB5D2D7-DF65-4E86-BFBA-FFB9B5ACEB64}"/>
          </ac:spMkLst>
        </pc:spChg>
        <pc:grpChg chg="add">
          <ac:chgData name="Gabriela Barłowska" userId="S::gabbar.117@edu.erzeszow.pl::740eb54a-ae90-4e12-89ef-f5d77962607d" providerId="AD" clId="Web-{E0B2EEAD-8A34-538A-7FE2-B890C0680722}" dt="2021-02-24T19:02:47.224" v="148"/>
          <ac:grpSpMkLst>
            <pc:docMk/>
            <pc:sldMk cId="52509440" sldId="257"/>
            <ac:grpSpMk id="16" creationId="{1DE889C7-FAD6-4397-98E2-05D503484459}"/>
          </ac:grpSpMkLst>
        </pc:grpChg>
        <pc:picChg chg="add mod">
          <ac:chgData name="Gabriela Barłowska" userId="S::gabbar.117@edu.erzeszow.pl::740eb54a-ae90-4e12-89ef-f5d77962607d" providerId="AD" clId="Web-{E0B2EEAD-8A34-538A-7FE2-B890C0680722}" dt="2021-02-24T19:02:47.224" v="148"/>
          <ac:picMkLst>
            <pc:docMk/>
            <pc:sldMk cId="52509440" sldId="257"/>
            <ac:picMk id="5" creationId="{B8D87328-51E4-47F0-9BBD-40D31BD54435}"/>
          </ac:picMkLst>
        </pc:picChg>
        <pc:picChg chg="add mod">
          <ac:chgData name="Gabriela Barłowska" userId="S::gabbar.117@edu.erzeszow.pl::740eb54a-ae90-4e12-89ef-f5d77962607d" providerId="AD" clId="Web-{E0B2EEAD-8A34-538A-7FE2-B890C0680722}" dt="2021-02-24T19:02:47.224" v="148"/>
          <ac:picMkLst>
            <pc:docMk/>
            <pc:sldMk cId="52509440" sldId="257"/>
            <ac:picMk id="8" creationId="{04A55CA0-B879-425B-8CD1-06B6EE280A9B}"/>
          </ac:picMkLst>
        </pc:picChg>
      </pc:sldChg>
      <pc:sldChg chg="modSp">
        <pc:chgData name="Gabriela Barłowska" userId="S::gabbar.117@edu.erzeszow.pl::740eb54a-ae90-4e12-89ef-f5d77962607d" providerId="AD" clId="Web-{E0B2EEAD-8A34-538A-7FE2-B890C0680722}" dt="2021-02-24T18:55:39.447" v="144" actId="20577"/>
        <pc:sldMkLst>
          <pc:docMk/>
          <pc:sldMk cId="388977667" sldId="258"/>
        </pc:sldMkLst>
        <pc:spChg chg="mod">
          <ac:chgData name="Gabriela Barłowska" userId="S::gabbar.117@edu.erzeszow.pl::740eb54a-ae90-4e12-89ef-f5d77962607d" providerId="AD" clId="Web-{E0B2EEAD-8A34-538A-7FE2-B890C0680722}" dt="2021-02-24T18:55:39.447" v="144" actId="20577"/>
          <ac:spMkLst>
            <pc:docMk/>
            <pc:sldMk cId="388977667" sldId="258"/>
            <ac:spMk id="3" creationId="{1ADC7069-2B8D-4D26-84CE-B125921F2C9F}"/>
          </ac:spMkLst>
        </pc:spChg>
      </pc:sldChg>
      <pc:sldChg chg="modSp new">
        <pc:chgData name="Gabriela Barłowska" userId="S::gabbar.117@edu.erzeszow.pl::740eb54a-ae90-4e12-89ef-f5d77962607d" providerId="AD" clId="Web-{E0B2EEAD-8A34-538A-7FE2-B890C0680722}" dt="2021-02-24T18:18:58.796" v="58" actId="20577"/>
        <pc:sldMkLst>
          <pc:docMk/>
          <pc:sldMk cId="859408292" sldId="259"/>
        </pc:sldMkLst>
        <pc:spChg chg="mod">
          <ac:chgData name="Gabriela Barłowska" userId="S::gabbar.117@edu.erzeszow.pl::740eb54a-ae90-4e12-89ef-f5d77962607d" providerId="AD" clId="Web-{E0B2EEAD-8A34-538A-7FE2-B890C0680722}" dt="2021-02-24T18:18:58.796" v="58" actId="20577"/>
          <ac:spMkLst>
            <pc:docMk/>
            <pc:sldMk cId="859408292" sldId="259"/>
            <ac:spMk id="3" creationId="{B8074C29-898B-4FF4-A02F-DDB3AAE3EAAC}"/>
          </ac:spMkLst>
        </pc:spChg>
      </pc:sldChg>
      <pc:sldChg chg="new">
        <pc:chgData name="Gabriela Barłowska" userId="S::gabbar.117@edu.erzeszow.pl::740eb54a-ae90-4e12-89ef-f5d77962607d" providerId="AD" clId="Web-{E0B2EEAD-8A34-538A-7FE2-B890C0680722}" dt="2021-02-24T18:07:56.466" v="16"/>
        <pc:sldMkLst>
          <pc:docMk/>
          <pc:sldMk cId="2951880596" sldId="260"/>
        </pc:sldMkLst>
      </pc:sldChg>
      <pc:sldChg chg="new">
        <pc:chgData name="Gabriela Barłowska" userId="S::gabbar.117@edu.erzeszow.pl::740eb54a-ae90-4e12-89ef-f5d77962607d" providerId="AD" clId="Web-{E0B2EEAD-8A34-538A-7FE2-B890C0680722}" dt="2021-02-24T18:08:02.419" v="17"/>
        <pc:sldMkLst>
          <pc:docMk/>
          <pc:sldMk cId="318641194" sldId="261"/>
        </pc:sldMkLst>
      </pc:sldChg>
      <pc:sldChg chg="new">
        <pc:chgData name="Gabriela Barłowska" userId="S::gabbar.117@edu.erzeszow.pl::740eb54a-ae90-4e12-89ef-f5d77962607d" providerId="AD" clId="Web-{E0B2EEAD-8A34-538A-7FE2-B890C0680722}" dt="2021-02-24T18:08:08.669" v="18"/>
        <pc:sldMkLst>
          <pc:docMk/>
          <pc:sldMk cId="203417038" sldId="262"/>
        </pc:sldMkLst>
      </pc:sldChg>
      <pc:sldChg chg="new">
        <pc:chgData name="Gabriela Barłowska" userId="S::gabbar.117@edu.erzeszow.pl::740eb54a-ae90-4e12-89ef-f5d77962607d" providerId="AD" clId="Web-{E0B2EEAD-8A34-538A-7FE2-B890C0680722}" dt="2021-02-24T18:09:51.828" v="19"/>
        <pc:sldMkLst>
          <pc:docMk/>
          <pc:sldMk cId="2660102691" sldId="263"/>
        </pc:sldMkLst>
      </pc:sldChg>
      <pc:sldChg chg="addSp delSp modSp new mod setBg setClrOvrMap">
        <pc:chgData name="Gabriela Barłowska" userId="S::gabbar.117@edu.erzeszow.pl::740eb54a-ae90-4e12-89ef-f5d77962607d" providerId="AD" clId="Web-{E0B2EEAD-8A34-538A-7FE2-B890C0680722}" dt="2021-02-24T18:55:32.041" v="142" actId="20577"/>
        <pc:sldMkLst>
          <pc:docMk/>
          <pc:sldMk cId="1231720179" sldId="264"/>
        </pc:sldMkLst>
        <pc:spChg chg="mod ord">
          <ac:chgData name="Gabriela Barłowska" userId="S::gabbar.117@edu.erzeszow.pl::740eb54a-ae90-4e12-89ef-f5d77962607d" providerId="AD" clId="Web-{E0B2EEAD-8A34-538A-7FE2-B890C0680722}" dt="2021-02-24T18:46:47.418" v="98"/>
          <ac:spMkLst>
            <pc:docMk/>
            <pc:sldMk cId="1231720179" sldId="264"/>
            <ac:spMk id="2" creationId="{3B555DDB-7178-4D9B-AE4D-CA2649CAD822}"/>
          </ac:spMkLst>
        </pc:spChg>
        <pc:spChg chg="del mod">
          <ac:chgData name="Gabriela Barłowska" userId="S::gabbar.117@edu.erzeszow.pl::740eb54a-ae90-4e12-89ef-f5d77962607d" providerId="AD" clId="Web-{E0B2EEAD-8A34-538A-7FE2-B890C0680722}" dt="2021-02-24T18:22:47.692" v="60"/>
          <ac:spMkLst>
            <pc:docMk/>
            <pc:sldMk cId="1231720179" sldId="264"/>
            <ac:spMk id="3" creationId="{C79A503B-8902-44C2-867D-E9A6FF96332C}"/>
          </ac:spMkLst>
        </pc:spChg>
        <pc:spChg chg="add mod">
          <ac:chgData name="Gabriela Barłowska" userId="S::gabbar.117@edu.erzeszow.pl::740eb54a-ae90-4e12-89ef-f5d77962607d" providerId="AD" clId="Web-{E0B2EEAD-8A34-538A-7FE2-B890C0680722}" dt="2021-02-24T18:55:32.041" v="142" actId="20577"/>
          <ac:spMkLst>
            <pc:docMk/>
            <pc:sldMk cId="1231720179" sldId="264"/>
            <ac:spMk id="5" creationId="{358D7F05-2676-41A8-9F1C-23681C56FF81}"/>
          </ac:spMkLst>
        </pc:spChg>
        <pc:spChg chg="add del">
          <ac:chgData name="Gabriela Barłowska" userId="S::gabbar.117@edu.erzeszow.pl::740eb54a-ae90-4e12-89ef-f5d77962607d" providerId="AD" clId="Web-{E0B2EEAD-8A34-538A-7FE2-B890C0680722}" dt="2021-02-24T18:46:47.418" v="98"/>
          <ac:spMkLst>
            <pc:docMk/>
            <pc:sldMk cId="1231720179" sldId="264"/>
            <ac:spMk id="10" creationId="{9B76D444-2756-434F-AE61-96D69830C13E}"/>
          </ac:spMkLst>
        </pc:spChg>
        <pc:spChg chg="add del">
          <ac:chgData name="Gabriela Barłowska" userId="S::gabbar.117@edu.erzeszow.pl::740eb54a-ae90-4e12-89ef-f5d77962607d" providerId="AD" clId="Web-{E0B2EEAD-8A34-538A-7FE2-B890C0680722}" dt="2021-02-24T18:46:47.418" v="98"/>
          <ac:spMkLst>
            <pc:docMk/>
            <pc:sldMk cId="1231720179" sldId="264"/>
            <ac:spMk id="12" creationId="{A27B6159-7734-4564-9E0F-C4BC43C36E52}"/>
          </ac:spMkLst>
        </pc:spChg>
        <pc:spChg chg="add">
          <ac:chgData name="Gabriela Barłowska" userId="S::gabbar.117@edu.erzeszow.pl::740eb54a-ae90-4e12-89ef-f5d77962607d" providerId="AD" clId="Web-{E0B2EEAD-8A34-538A-7FE2-B890C0680722}" dt="2021-02-24T18:46:47.418" v="98"/>
          <ac:spMkLst>
            <pc:docMk/>
            <pc:sldMk cId="1231720179" sldId="264"/>
            <ac:spMk id="16" creationId="{4038CB10-1F5C-4D54-9DF7-12586DE5B007}"/>
          </ac:spMkLst>
        </pc:spChg>
        <pc:spChg chg="add">
          <ac:chgData name="Gabriela Barłowska" userId="S::gabbar.117@edu.erzeszow.pl::740eb54a-ae90-4e12-89ef-f5d77962607d" providerId="AD" clId="Web-{E0B2EEAD-8A34-538A-7FE2-B890C0680722}" dt="2021-02-24T18:46:47.418" v="98"/>
          <ac:spMkLst>
            <pc:docMk/>
            <pc:sldMk cId="1231720179" sldId="264"/>
            <ac:spMk id="17" creationId="{73ED6512-6858-4552-B699-9A97FE9A4EA2}"/>
          </ac:spMkLst>
        </pc:spChg>
        <pc:spChg chg="add del">
          <ac:chgData name="Gabriela Barłowska" userId="S::gabbar.117@edu.erzeszow.pl::740eb54a-ae90-4e12-89ef-f5d77962607d" providerId="AD" clId="Web-{E0B2EEAD-8A34-538A-7FE2-B890C0680722}" dt="2021-02-24T18:46:47.418" v="97"/>
          <ac:spMkLst>
            <pc:docMk/>
            <pc:sldMk cId="1231720179" sldId="264"/>
            <ac:spMk id="19" creationId="{8B3A2D1A-45FC-4F95-B150-1C13EF2F6D09}"/>
          </ac:spMkLst>
        </pc:spChg>
        <pc:spChg chg="add del">
          <ac:chgData name="Gabriela Barłowska" userId="S::gabbar.117@edu.erzeszow.pl::740eb54a-ae90-4e12-89ef-f5d77962607d" providerId="AD" clId="Web-{E0B2EEAD-8A34-538A-7FE2-B890C0680722}" dt="2021-02-24T18:46:47.418" v="97"/>
          <ac:spMkLst>
            <pc:docMk/>
            <pc:sldMk cId="1231720179" sldId="264"/>
            <ac:spMk id="21" creationId="{F3768FD5-DD7A-43C7-8DEA-1F5DB3CB5B95}"/>
          </ac:spMkLst>
        </pc:spChg>
        <pc:spChg chg="add del">
          <ac:chgData name="Gabriela Barłowska" userId="S::gabbar.117@edu.erzeszow.pl::740eb54a-ae90-4e12-89ef-f5d77962607d" providerId="AD" clId="Web-{E0B2EEAD-8A34-538A-7FE2-B890C0680722}" dt="2021-02-24T18:49:37.875" v="125"/>
          <ac:spMkLst>
            <pc:docMk/>
            <pc:sldMk cId="1231720179" sldId="264"/>
            <ac:spMk id="30" creationId="{D49187BA-A17A-442D-863C-413487A2C8B3}"/>
          </ac:spMkLst>
        </pc:spChg>
        <pc:picChg chg="add mod ord">
          <ac:chgData name="Gabriela Barłowska" userId="S::gabbar.117@edu.erzeszow.pl::740eb54a-ae90-4e12-89ef-f5d77962607d" providerId="AD" clId="Web-{E0B2EEAD-8A34-538A-7FE2-B890C0680722}" dt="2021-02-24T18:46:47.418" v="98"/>
          <ac:picMkLst>
            <pc:docMk/>
            <pc:sldMk cId="1231720179" sldId="264"/>
            <ac:picMk id="4" creationId="{8620F908-2A6C-45D2-ABD0-E68BB3419F04}"/>
          </ac:picMkLst>
        </pc:picChg>
        <pc:inkChg chg="add del">
          <ac:chgData name="Gabriela Barłowska" userId="S::gabbar.117@edu.erzeszow.pl::740eb54a-ae90-4e12-89ef-f5d77962607d" providerId="AD" clId="Web-{E0B2EEAD-8A34-538A-7FE2-B890C0680722}" dt="2021-02-24T18:44:45.415" v="91"/>
          <ac:inkMkLst>
            <pc:docMk/>
            <pc:sldMk cId="1231720179" sldId="264"/>
            <ac:inkMk id="6" creationId="{C330427B-17CA-4E57-93BF-C8E164CE1151}"/>
          </ac:inkMkLst>
        </pc:inkChg>
        <pc:inkChg chg="add del">
          <ac:chgData name="Gabriela Barłowska" userId="S::gabbar.117@edu.erzeszow.pl::740eb54a-ae90-4e12-89ef-f5d77962607d" providerId="AD" clId="Web-{E0B2EEAD-8A34-538A-7FE2-B890C0680722}" dt="2021-02-24T18:44:41.477" v="90"/>
          <ac:inkMkLst>
            <pc:docMk/>
            <pc:sldMk cId="1231720179" sldId="264"/>
            <ac:inkMk id="7" creationId="{664C60BD-D900-4EE0-BA1A-E17D08E8D3E6}"/>
          </ac:inkMkLst>
        </pc:inkChg>
        <pc:inkChg chg="add mod">
          <ac:chgData name="Gabriela Barłowska" userId="S::gabbar.117@edu.erzeszow.pl::740eb54a-ae90-4e12-89ef-f5d77962607d" providerId="AD" clId="Web-{E0B2EEAD-8A34-538A-7FE2-B890C0680722}" dt="2021-02-24T18:46:47.418" v="98"/>
          <ac:inkMkLst>
            <pc:docMk/>
            <pc:sldMk cId="1231720179" sldId="264"/>
            <ac:inkMk id="8" creationId="{1C29846B-9E49-4526-A767-36028943FD00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6:53.293" v="99"/>
          <ac:inkMkLst>
            <pc:docMk/>
            <pc:sldMk cId="1231720179" sldId="264"/>
            <ac:inkMk id="9" creationId="{B6218E9D-ADBF-489D-914D-B97264BCE9FB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6:58.871" v="100"/>
          <ac:inkMkLst>
            <pc:docMk/>
            <pc:sldMk cId="1231720179" sldId="264"/>
            <ac:inkMk id="11" creationId="{049CC964-8BC6-455D-9E39-D08006E33D3E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7:08.606" v="101"/>
          <ac:inkMkLst>
            <pc:docMk/>
            <pc:sldMk cId="1231720179" sldId="264"/>
            <ac:inkMk id="13" creationId="{1BD23821-A707-4247-AC59-4A7A43B4019C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7:28.200" v="102"/>
          <ac:inkMkLst>
            <pc:docMk/>
            <pc:sldMk cId="1231720179" sldId="264"/>
            <ac:inkMk id="15" creationId="{047ED133-9A29-434E-A81F-4B8954172AC2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7:36.544" v="103"/>
          <ac:inkMkLst>
            <pc:docMk/>
            <pc:sldMk cId="1231720179" sldId="264"/>
            <ac:inkMk id="18" creationId="{DBB28F8E-A495-4820-ABAF-1FEEC82F2210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7:41.763" v="104"/>
          <ac:inkMkLst>
            <pc:docMk/>
            <pc:sldMk cId="1231720179" sldId="264"/>
            <ac:inkMk id="20" creationId="{E2D11357-CE7C-49CB-A392-87CA4BA28AFB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7:47.326" v="105"/>
          <ac:inkMkLst>
            <pc:docMk/>
            <pc:sldMk cId="1231720179" sldId="264"/>
            <ac:inkMk id="22" creationId="{E78882BE-B85D-413C-A0FA-1C8601CDB5AA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7:47.326" v="106"/>
          <ac:inkMkLst>
            <pc:docMk/>
            <pc:sldMk cId="1231720179" sldId="264"/>
            <ac:inkMk id="23" creationId="{1F32E4EF-DEF3-476C-93D3-DCD88025CE78}"/>
          </ac:inkMkLst>
        </pc:inkChg>
        <pc:inkChg chg="add del">
          <ac:chgData name="Gabriela Barłowska" userId="S::gabbar.117@edu.erzeszow.pl::740eb54a-ae90-4e12-89ef-f5d77962607d" providerId="AD" clId="Web-{E0B2EEAD-8A34-538A-7FE2-B890C0680722}" dt="2021-02-24T18:48:03.592" v="116"/>
          <ac:inkMkLst>
            <pc:docMk/>
            <pc:sldMk cId="1231720179" sldId="264"/>
            <ac:inkMk id="24" creationId="{C0626ACA-5F4E-4839-A21A-BA6F1534E188}"/>
          </ac:inkMkLst>
        </pc:inkChg>
        <pc:inkChg chg="add del">
          <ac:chgData name="Gabriela Barłowska" userId="S::gabbar.117@edu.erzeszow.pl::740eb54a-ae90-4e12-89ef-f5d77962607d" providerId="AD" clId="Web-{E0B2EEAD-8A34-538A-7FE2-B890C0680722}" dt="2021-02-24T18:47:59.482" v="115"/>
          <ac:inkMkLst>
            <pc:docMk/>
            <pc:sldMk cId="1231720179" sldId="264"/>
            <ac:inkMk id="25" creationId="{0DBC45CF-3FD8-4F9D-A409-9B777DCC4588}"/>
          </ac:inkMkLst>
        </pc:inkChg>
        <pc:inkChg chg="add del">
          <ac:chgData name="Gabriela Barłowska" userId="S::gabbar.117@edu.erzeszow.pl::740eb54a-ae90-4e12-89ef-f5d77962607d" providerId="AD" clId="Web-{E0B2EEAD-8A34-538A-7FE2-B890C0680722}" dt="2021-02-24T18:47:55.654" v="114"/>
          <ac:inkMkLst>
            <pc:docMk/>
            <pc:sldMk cId="1231720179" sldId="264"/>
            <ac:inkMk id="26" creationId="{8F5B9E73-28BA-4879-B0C6-4239D231F36C}"/>
          </ac:inkMkLst>
        </pc:inkChg>
        <pc:inkChg chg="add del">
          <ac:chgData name="Gabriela Barłowska" userId="S::gabbar.117@edu.erzeszow.pl::740eb54a-ae90-4e12-89ef-f5d77962607d" providerId="AD" clId="Web-{E0B2EEAD-8A34-538A-7FE2-B890C0680722}" dt="2021-02-24T18:47:55.654" v="113"/>
          <ac:inkMkLst>
            <pc:docMk/>
            <pc:sldMk cId="1231720179" sldId="264"/>
            <ac:inkMk id="27" creationId="{31B29ABE-5FB2-4A64-BEE3-31269C538BF0}"/>
          </ac:inkMkLst>
        </pc:inkChg>
        <pc:inkChg chg="add del">
          <ac:chgData name="Gabriela Barłowska" userId="S::gabbar.117@edu.erzeszow.pl::740eb54a-ae90-4e12-89ef-f5d77962607d" providerId="AD" clId="Web-{E0B2EEAD-8A34-538A-7FE2-B890C0680722}" dt="2021-02-24T18:47:55.654" v="112"/>
          <ac:inkMkLst>
            <pc:docMk/>
            <pc:sldMk cId="1231720179" sldId="264"/>
            <ac:inkMk id="28" creationId="{92706240-F75D-4103-9AA8-FDDB19A19F0D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8:31.874" v="117"/>
          <ac:inkMkLst>
            <pc:docMk/>
            <pc:sldMk cId="1231720179" sldId="264"/>
            <ac:inkMk id="29" creationId="{E8513F78-4D98-452F-A82E-5851873EEB5A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8:39.046" v="119"/>
          <ac:inkMkLst>
            <pc:docMk/>
            <pc:sldMk cId="1231720179" sldId="264"/>
            <ac:inkMk id="31" creationId="{52A9D4BF-1227-4607-BB1D-B0C3FB251525}"/>
          </ac:inkMkLst>
        </pc:inkChg>
        <pc:inkChg chg="add">
          <ac:chgData name="Gabriela Barłowska" userId="S::gabbar.117@edu.erzeszow.pl::740eb54a-ae90-4e12-89ef-f5d77962607d" providerId="AD" clId="Web-{E0B2EEAD-8A34-538A-7FE2-B890C0680722}" dt="2021-02-24T18:48:42.202" v="120"/>
          <ac:inkMkLst>
            <pc:docMk/>
            <pc:sldMk cId="1231720179" sldId="264"/>
            <ac:inkMk id="32" creationId="{6C91D51D-8466-4F3C-BBB7-2268B8629CA2}"/>
          </ac:inkMkLst>
        </pc:inkChg>
        <pc:inkChg chg="add del">
          <ac:chgData name="Gabriela Barłowska" userId="S::gabbar.117@edu.erzeszow.pl::740eb54a-ae90-4e12-89ef-f5d77962607d" providerId="AD" clId="Web-{E0B2EEAD-8A34-538A-7FE2-B890C0680722}" dt="2021-02-24T18:49:25.141" v="124"/>
          <ac:inkMkLst>
            <pc:docMk/>
            <pc:sldMk cId="1231720179" sldId="264"/>
            <ac:inkMk id="33" creationId="{357BF67E-ED54-4FFC-BCB9-E98232900FDC}"/>
          </ac:inkMkLst>
        </pc:inkChg>
        <pc:cxnChg chg="add del">
          <ac:chgData name="Gabriela Barłowska" userId="S::gabbar.117@edu.erzeszow.pl::740eb54a-ae90-4e12-89ef-f5d77962607d" providerId="AD" clId="Web-{E0B2EEAD-8A34-538A-7FE2-B890C0680722}" dt="2021-02-24T18:46:47.418" v="98"/>
          <ac:cxnSpMkLst>
            <pc:docMk/>
            <pc:sldMk cId="1231720179" sldId="264"/>
            <ac:cxnSpMk id="14" creationId="{E2FFB46B-05BC-4950-B18A-9593FDAE6ED7}"/>
          </ac:cxnSpMkLst>
        </pc:cxnChg>
      </pc:sldChg>
      <pc:sldChg chg="modSp new">
        <pc:chgData name="Gabriela Barłowska" userId="S::gabbar.117@edu.erzeszow.pl::740eb54a-ae90-4e12-89ef-f5d77962607d" providerId="AD" clId="Web-{E0B2EEAD-8A34-538A-7FE2-B890C0680722}" dt="2021-02-24T18:09:51.891" v="22" actId="20577"/>
        <pc:sldMkLst>
          <pc:docMk/>
          <pc:sldMk cId="984778046" sldId="265"/>
        </pc:sldMkLst>
        <pc:spChg chg="mod">
          <ac:chgData name="Gabriela Barłowska" userId="S::gabbar.117@edu.erzeszow.pl::740eb54a-ae90-4e12-89ef-f5d77962607d" providerId="AD" clId="Web-{E0B2EEAD-8A34-538A-7FE2-B890C0680722}" dt="2021-02-24T18:09:51.891" v="22" actId="20577"/>
          <ac:spMkLst>
            <pc:docMk/>
            <pc:sldMk cId="984778046" sldId="265"/>
            <ac:spMk id="2" creationId="{1E96E3C4-0E03-4556-B29E-FB377B41A4E8}"/>
          </ac:spMkLst>
        </pc:spChg>
      </pc:sldChg>
    </pc:docChg>
  </pc:docChgLst>
  <pc:docChgLst>
    <pc:chgData name="Liwia Wanat" userId="S::liwwan.892@edu.erzeszow.pl::900a9cee-8ccd-4205-a17c-703120a907d1" providerId="AD" clId="Web-{0405FA2C-7C88-4D5D-A353-D5B0949315D2}"/>
    <pc:docChg chg="addSld delSld modSld">
      <pc:chgData name="Liwia Wanat" userId="S::liwwan.892@edu.erzeszow.pl::900a9cee-8ccd-4205-a17c-703120a907d1" providerId="AD" clId="Web-{0405FA2C-7C88-4D5D-A353-D5B0949315D2}" dt="2021-02-24T19:23:03.371" v="437" actId="1076"/>
      <pc:docMkLst>
        <pc:docMk/>
      </pc:docMkLst>
      <pc:sldChg chg="addSp delSp modSp mod setBg">
        <pc:chgData name="Liwia Wanat" userId="S::liwwan.892@edu.erzeszow.pl::900a9cee-8ccd-4205-a17c-703120a907d1" providerId="AD" clId="Web-{0405FA2C-7C88-4D5D-A353-D5B0949315D2}" dt="2021-02-24T18:09:14.802" v="37" actId="20577"/>
        <pc:sldMkLst>
          <pc:docMk/>
          <pc:sldMk cId="650317164" sldId="256"/>
        </pc:sldMkLst>
        <pc:spChg chg="mod">
          <ac:chgData name="Liwia Wanat" userId="S::liwwan.892@edu.erzeszow.pl::900a9cee-8ccd-4205-a17c-703120a907d1" providerId="AD" clId="Web-{0405FA2C-7C88-4D5D-A353-D5B0949315D2}" dt="2021-02-24T18:09:04.349" v="33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Liwia Wanat" userId="S::liwwan.892@edu.erzeszow.pl::900a9cee-8ccd-4205-a17c-703120a907d1" providerId="AD" clId="Web-{0405FA2C-7C88-4D5D-A353-D5B0949315D2}" dt="2021-02-24T18:09:14.802" v="37" actId="20577"/>
          <ac:spMkLst>
            <pc:docMk/>
            <pc:sldMk cId="650317164" sldId="256"/>
            <ac:spMk id="3" creationId="{00000000-0000-0000-0000-000000000000}"/>
          </ac:spMkLst>
        </pc:spChg>
        <pc:spChg chg="add del mod">
          <ac:chgData name="Liwia Wanat" userId="S::liwwan.892@edu.erzeszow.pl::900a9cee-8ccd-4205-a17c-703120a907d1" providerId="AD" clId="Web-{0405FA2C-7C88-4D5D-A353-D5B0949315D2}" dt="2021-02-24T18:05:55.175" v="18"/>
          <ac:spMkLst>
            <pc:docMk/>
            <pc:sldMk cId="650317164" sldId="256"/>
            <ac:spMk id="5" creationId="{19658108-DDCB-48B5-B4B4-321F0C8C3C30}"/>
          </ac:spMkLst>
        </pc:spChg>
        <pc:spChg chg="add">
          <ac:chgData name="Liwia Wanat" userId="S::liwwan.892@edu.erzeszow.pl::900a9cee-8ccd-4205-a17c-703120a907d1" providerId="AD" clId="Web-{0405FA2C-7C88-4D5D-A353-D5B0949315D2}" dt="2021-02-24T18:03:53.642" v="6"/>
          <ac:spMkLst>
            <pc:docMk/>
            <pc:sldMk cId="650317164" sldId="256"/>
            <ac:spMk id="10" creationId="{87CC2527-562A-4F69-B487-4371E5B243E7}"/>
          </ac:spMkLst>
        </pc:spChg>
        <pc:picChg chg="add mod ord">
          <ac:chgData name="Liwia Wanat" userId="S::liwwan.892@edu.erzeszow.pl::900a9cee-8ccd-4205-a17c-703120a907d1" providerId="AD" clId="Web-{0405FA2C-7C88-4D5D-A353-D5B0949315D2}" dt="2021-02-24T18:03:53.642" v="6"/>
          <ac:picMkLst>
            <pc:docMk/>
            <pc:sldMk cId="650317164" sldId="256"/>
            <ac:picMk id="4" creationId="{25600B31-DC52-488C-B385-B1C382BBA986}"/>
          </ac:picMkLst>
        </pc:picChg>
        <pc:cxnChg chg="add">
          <ac:chgData name="Liwia Wanat" userId="S::liwwan.892@edu.erzeszow.pl::900a9cee-8ccd-4205-a17c-703120a907d1" providerId="AD" clId="Web-{0405FA2C-7C88-4D5D-A353-D5B0949315D2}" dt="2021-02-24T18:03:53.642" v="6"/>
          <ac:cxnSpMkLst>
            <pc:docMk/>
            <pc:sldMk cId="650317164" sldId="256"/>
            <ac:cxnSpMk id="12" creationId="{BCDAEC91-5BCE-4B55-9CC0-43EF94CB734B}"/>
          </ac:cxnSpMkLst>
        </pc:cxnChg>
      </pc:sldChg>
      <pc:sldChg chg="addSp delSp modSp new">
        <pc:chgData name="Liwia Wanat" userId="S::liwwan.892@edu.erzeszow.pl::900a9cee-8ccd-4205-a17c-703120a907d1" providerId="AD" clId="Web-{0405FA2C-7C88-4D5D-A353-D5B0949315D2}" dt="2021-02-24T18:31:55.866" v="232" actId="20577"/>
        <pc:sldMkLst>
          <pc:docMk/>
          <pc:sldMk cId="52509440" sldId="257"/>
        </pc:sldMkLst>
        <pc:spChg chg="mod">
          <ac:chgData name="Liwia Wanat" userId="S::liwwan.892@edu.erzeszow.pl::900a9cee-8ccd-4205-a17c-703120a907d1" providerId="AD" clId="Web-{0405FA2C-7C88-4D5D-A353-D5B0949315D2}" dt="2021-02-24T18:09:29.990" v="50" actId="1076"/>
          <ac:spMkLst>
            <pc:docMk/>
            <pc:sldMk cId="52509440" sldId="257"/>
            <ac:spMk id="2" creationId="{187DB597-3A95-4FA6-B2ED-2F9990ED7294}"/>
          </ac:spMkLst>
        </pc:spChg>
        <pc:spChg chg="del mod">
          <ac:chgData name="Liwia Wanat" userId="S::liwwan.892@edu.erzeszow.pl::900a9cee-8ccd-4205-a17c-703120a907d1" providerId="AD" clId="Web-{0405FA2C-7C88-4D5D-A353-D5B0949315D2}" dt="2021-02-24T18:09:53.725" v="53"/>
          <ac:spMkLst>
            <pc:docMk/>
            <pc:sldMk cId="52509440" sldId="257"/>
            <ac:spMk id="3" creationId="{7FDDF577-DB37-489A-BCD3-D1AB4067A118}"/>
          </ac:spMkLst>
        </pc:spChg>
        <pc:spChg chg="add del mod">
          <ac:chgData name="Liwia Wanat" userId="S::liwwan.892@edu.erzeszow.pl::900a9cee-8ccd-4205-a17c-703120a907d1" providerId="AD" clId="Web-{0405FA2C-7C88-4D5D-A353-D5B0949315D2}" dt="2021-02-24T18:28:32.598" v="218"/>
          <ac:spMkLst>
            <pc:docMk/>
            <pc:sldMk cId="52509440" sldId="257"/>
            <ac:spMk id="6" creationId="{4DF3AFD5-9F1D-4F7E-AF42-2FEC878CC747}"/>
          </ac:spMkLst>
        </pc:spChg>
        <pc:spChg chg="add mod">
          <ac:chgData name="Liwia Wanat" userId="S::liwwan.892@edu.erzeszow.pl::900a9cee-8ccd-4205-a17c-703120a907d1" providerId="AD" clId="Web-{0405FA2C-7C88-4D5D-A353-D5B0949315D2}" dt="2021-02-24T18:31:55.866" v="232" actId="20577"/>
          <ac:spMkLst>
            <pc:docMk/>
            <pc:sldMk cId="52509440" sldId="257"/>
            <ac:spMk id="9" creationId="{D76FBCDA-D44E-4EF1-8C71-14D35E4C88F8}"/>
          </ac:spMkLst>
        </pc:spChg>
        <pc:picChg chg="add del mod ord">
          <ac:chgData name="Liwia Wanat" userId="S::liwwan.892@edu.erzeszow.pl::900a9cee-8ccd-4205-a17c-703120a907d1" providerId="AD" clId="Web-{0405FA2C-7C88-4D5D-A353-D5B0949315D2}" dt="2021-02-24T18:28:29.535" v="217"/>
          <ac:picMkLst>
            <pc:docMk/>
            <pc:sldMk cId="52509440" sldId="257"/>
            <ac:picMk id="4" creationId="{D1C69103-7EDC-44C6-A709-523F38C6A369}"/>
          </ac:picMkLst>
        </pc:picChg>
        <pc:picChg chg="add del mod ord">
          <ac:chgData name="Liwia Wanat" userId="S::liwwan.892@edu.erzeszow.pl::900a9cee-8ccd-4205-a17c-703120a907d1" providerId="AD" clId="Web-{0405FA2C-7C88-4D5D-A353-D5B0949315D2}" dt="2021-02-24T18:28:36.738" v="219"/>
          <ac:picMkLst>
            <pc:docMk/>
            <pc:sldMk cId="52509440" sldId="257"/>
            <ac:picMk id="7" creationId="{8BCD87D7-C406-4991-9FDB-8658FF4B8401}"/>
          </ac:picMkLst>
        </pc:picChg>
      </pc:sldChg>
      <pc:sldChg chg="modSp new">
        <pc:chgData name="Liwia Wanat" userId="S::liwwan.892@edu.erzeszow.pl::900a9cee-8ccd-4205-a17c-703120a907d1" providerId="AD" clId="Web-{0405FA2C-7C88-4D5D-A353-D5B0949315D2}" dt="2021-02-24T18:35:30.728" v="234" actId="1076"/>
        <pc:sldMkLst>
          <pc:docMk/>
          <pc:sldMk cId="388977667" sldId="258"/>
        </pc:sldMkLst>
        <pc:spChg chg="mod">
          <ac:chgData name="Liwia Wanat" userId="S::liwwan.892@edu.erzeszow.pl::900a9cee-8ccd-4205-a17c-703120a907d1" providerId="AD" clId="Web-{0405FA2C-7C88-4D5D-A353-D5B0949315D2}" dt="2021-02-24T18:14:10.556" v="100" actId="20577"/>
          <ac:spMkLst>
            <pc:docMk/>
            <pc:sldMk cId="388977667" sldId="258"/>
            <ac:spMk id="2" creationId="{4A7EB838-7230-4868-862E-6C2ACE556CBC}"/>
          </ac:spMkLst>
        </pc:spChg>
        <pc:spChg chg="mod">
          <ac:chgData name="Liwia Wanat" userId="S::liwwan.892@edu.erzeszow.pl::900a9cee-8ccd-4205-a17c-703120a907d1" providerId="AD" clId="Web-{0405FA2C-7C88-4D5D-A353-D5B0949315D2}" dt="2021-02-24T18:35:30.728" v="234" actId="1076"/>
          <ac:spMkLst>
            <pc:docMk/>
            <pc:sldMk cId="388977667" sldId="258"/>
            <ac:spMk id="3" creationId="{1ADC7069-2B8D-4D26-84CE-B125921F2C9F}"/>
          </ac:spMkLst>
        </pc:spChg>
      </pc:sldChg>
      <pc:sldChg chg="modSp del">
        <pc:chgData name="Liwia Wanat" userId="S::liwwan.892@edu.erzeszow.pl::900a9cee-8ccd-4205-a17c-703120a907d1" providerId="AD" clId="Web-{0405FA2C-7C88-4D5D-A353-D5B0949315D2}" dt="2021-02-24T18:38:12.292" v="248"/>
        <pc:sldMkLst>
          <pc:docMk/>
          <pc:sldMk cId="859408292" sldId="259"/>
        </pc:sldMkLst>
        <pc:spChg chg="mod">
          <ac:chgData name="Liwia Wanat" userId="S::liwwan.892@edu.erzeszow.pl::900a9cee-8ccd-4205-a17c-703120a907d1" providerId="AD" clId="Web-{0405FA2C-7C88-4D5D-A353-D5B0949315D2}" dt="2021-02-24T18:38:04.339" v="247" actId="1076"/>
          <ac:spMkLst>
            <pc:docMk/>
            <pc:sldMk cId="859408292" sldId="259"/>
            <ac:spMk id="2" creationId="{EAB3319D-00D4-474B-8D3E-4FCB1CDA07F4}"/>
          </ac:spMkLst>
        </pc:spChg>
      </pc:sldChg>
      <pc:sldChg chg="modSp">
        <pc:chgData name="Liwia Wanat" userId="S::liwwan.892@edu.erzeszow.pl::900a9cee-8ccd-4205-a17c-703120a907d1" providerId="AD" clId="Web-{0405FA2C-7C88-4D5D-A353-D5B0949315D2}" dt="2021-02-24T19:23:03.371" v="437" actId="1076"/>
        <pc:sldMkLst>
          <pc:docMk/>
          <pc:sldMk cId="318641194" sldId="261"/>
        </pc:sldMkLst>
        <pc:spChg chg="mod">
          <ac:chgData name="Liwia Wanat" userId="S::liwwan.892@edu.erzeszow.pl::900a9cee-8ccd-4205-a17c-703120a907d1" providerId="AD" clId="Web-{0405FA2C-7C88-4D5D-A353-D5B0949315D2}" dt="2021-02-24T19:02:41.560" v="378" actId="1076"/>
          <ac:spMkLst>
            <pc:docMk/>
            <pc:sldMk cId="318641194" sldId="261"/>
            <ac:spMk id="2" creationId="{CF6BFFF1-83F4-4930-B0DA-EF542216832C}"/>
          </ac:spMkLst>
        </pc:spChg>
        <pc:spChg chg="mod">
          <ac:chgData name="Liwia Wanat" userId="S::liwwan.892@edu.erzeszow.pl::900a9cee-8ccd-4205-a17c-703120a907d1" providerId="AD" clId="Web-{0405FA2C-7C88-4D5D-A353-D5B0949315D2}" dt="2021-02-24T19:23:03.371" v="437" actId="1076"/>
          <ac:spMkLst>
            <pc:docMk/>
            <pc:sldMk cId="318641194" sldId="261"/>
            <ac:spMk id="3" creationId="{BC1E4E63-76FF-4F93-BBD2-FAF7331A67B3}"/>
          </ac:spMkLst>
        </pc:spChg>
      </pc:sldChg>
      <pc:sldChg chg="modSp">
        <pc:chgData name="Liwia Wanat" userId="S::liwwan.892@edu.erzeszow.pl::900a9cee-8ccd-4205-a17c-703120a907d1" providerId="AD" clId="Web-{0405FA2C-7C88-4D5D-A353-D5B0949315D2}" dt="2021-02-24T18:53:39.663" v="338" actId="20577"/>
        <pc:sldMkLst>
          <pc:docMk/>
          <pc:sldMk cId="203417038" sldId="262"/>
        </pc:sldMkLst>
        <pc:spChg chg="mod">
          <ac:chgData name="Liwia Wanat" userId="S::liwwan.892@edu.erzeszow.pl::900a9cee-8ccd-4205-a17c-703120a907d1" providerId="AD" clId="Web-{0405FA2C-7C88-4D5D-A353-D5B0949315D2}" dt="2021-02-24T18:53:39.663" v="338" actId="20577"/>
          <ac:spMkLst>
            <pc:docMk/>
            <pc:sldMk cId="203417038" sldId="262"/>
            <ac:spMk id="2" creationId="{C3FF8B0B-9F21-467B-AF31-B33D1738BC25}"/>
          </ac:spMkLst>
        </pc:spChg>
      </pc:sldChg>
      <pc:sldChg chg="modSp">
        <pc:chgData name="Liwia Wanat" userId="S::liwwan.892@edu.erzeszow.pl::900a9cee-8ccd-4205-a17c-703120a907d1" providerId="AD" clId="Web-{0405FA2C-7C88-4D5D-A353-D5B0949315D2}" dt="2021-02-24T18:23:02.578" v="216" actId="1076"/>
        <pc:sldMkLst>
          <pc:docMk/>
          <pc:sldMk cId="1231720179" sldId="264"/>
        </pc:sldMkLst>
        <pc:spChg chg="mod">
          <ac:chgData name="Liwia Wanat" userId="S::liwwan.892@edu.erzeszow.pl::900a9cee-8ccd-4205-a17c-703120a907d1" providerId="AD" clId="Web-{0405FA2C-7C88-4D5D-A353-D5B0949315D2}" dt="2021-02-24T18:23:02.578" v="216" actId="1076"/>
          <ac:spMkLst>
            <pc:docMk/>
            <pc:sldMk cId="1231720179" sldId="264"/>
            <ac:spMk id="2" creationId="{3B555DDB-7178-4D9B-AE4D-CA2649CAD822}"/>
          </ac:spMkLst>
        </pc:spChg>
      </pc:sldChg>
      <pc:sldChg chg="modSp">
        <pc:chgData name="Liwia Wanat" userId="S::liwwan.892@edu.erzeszow.pl::900a9cee-8ccd-4205-a17c-703120a907d1" providerId="AD" clId="Web-{0405FA2C-7C88-4D5D-A353-D5B0949315D2}" dt="2021-02-24T18:12:56.680" v="66" actId="1076"/>
        <pc:sldMkLst>
          <pc:docMk/>
          <pc:sldMk cId="984778046" sldId="265"/>
        </pc:sldMkLst>
        <pc:spChg chg="mod">
          <ac:chgData name="Liwia Wanat" userId="S::liwwan.892@edu.erzeszow.pl::900a9cee-8ccd-4205-a17c-703120a907d1" providerId="AD" clId="Web-{0405FA2C-7C88-4D5D-A353-D5B0949315D2}" dt="2021-02-24T18:12:56.680" v="66" actId="1076"/>
          <ac:spMkLst>
            <pc:docMk/>
            <pc:sldMk cId="984778046" sldId="265"/>
            <ac:spMk id="2" creationId="{1E96E3C4-0E03-4556-B29E-FB377B41A4E8}"/>
          </ac:spMkLst>
        </pc:spChg>
      </pc:sldChg>
    </pc:docChg>
  </pc:docChgLst>
  <pc:docChgLst>
    <pc:chgData name="Gabriela Barłowska" userId="S::gabbar.117@edu.erzeszow.pl::740eb54a-ae90-4e12-89ef-f5d77962607d" providerId="AD" clId="Web-{17B58D29-6F27-8AAE-A691-09D771EFF38D}"/>
    <pc:docChg chg="modSld sldOrd">
      <pc:chgData name="Gabriela Barłowska" userId="S::gabbar.117@edu.erzeszow.pl::740eb54a-ae90-4e12-89ef-f5d77962607d" providerId="AD" clId="Web-{17B58D29-6F27-8AAE-A691-09D771EFF38D}" dt="2021-02-25T17:45:58.805" v="249" actId="20577"/>
      <pc:docMkLst>
        <pc:docMk/>
      </pc:docMkLst>
      <pc:sldChg chg="modSp">
        <pc:chgData name="Gabriela Barłowska" userId="S::gabbar.117@edu.erzeszow.pl::740eb54a-ae90-4e12-89ef-f5d77962607d" providerId="AD" clId="Web-{17B58D29-6F27-8AAE-A691-09D771EFF38D}" dt="2021-02-25T17:45:58.805" v="249" actId="20577"/>
        <pc:sldMkLst>
          <pc:docMk/>
          <pc:sldMk cId="650317164" sldId="256"/>
        </pc:sldMkLst>
        <pc:spChg chg="mod">
          <ac:chgData name="Gabriela Barłowska" userId="S::gabbar.117@edu.erzeszow.pl::740eb54a-ae90-4e12-89ef-f5d77962607d" providerId="AD" clId="Web-{17B58D29-6F27-8AAE-A691-09D771EFF38D}" dt="2021-02-25T17:45:58.805" v="249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modSp">
        <pc:chgData name="Gabriela Barłowska" userId="S::gabbar.117@edu.erzeszow.pl::740eb54a-ae90-4e12-89ef-f5d77962607d" providerId="AD" clId="Web-{17B58D29-6F27-8AAE-A691-09D771EFF38D}" dt="2021-02-25T16:22:58.710" v="3" actId="14100"/>
        <pc:sldMkLst>
          <pc:docMk/>
          <pc:sldMk cId="52509440" sldId="257"/>
        </pc:sldMkLst>
        <pc:picChg chg="mod">
          <ac:chgData name="Gabriela Barłowska" userId="S::gabbar.117@edu.erzeszow.pl::740eb54a-ae90-4e12-89ef-f5d77962607d" providerId="AD" clId="Web-{17B58D29-6F27-8AAE-A691-09D771EFF38D}" dt="2021-02-25T16:22:58.710" v="3" actId="14100"/>
          <ac:picMkLst>
            <pc:docMk/>
            <pc:sldMk cId="52509440" sldId="257"/>
            <ac:picMk id="5" creationId="{B8D87328-51E4-47F0-9BBD-40D31BD54435}"/>
          </ac:picMkLst>
        </pc:picChg>
        <pc:picChg chg="mod">
          <ac:chgData name="Gabriela Barłowska" userId="S::gabbar.117@edu.erzeszow.pl::740eb54a-ae90-4e12-89ef-f5d77962607d" providerId="AD" clId="Web-{17B58D29-6F27-8AAE-A691-09D771EFF38D}" dt="2021-02-25T16:22:53.789" v="2" actId="14100"/>
          <ac:picMkLst>
            <pc:docMk/>
            <pc:sldMk cId="52509440" sldId="257"/>
            <ac:picMk id="8" creationId="{04A55CA0-B879-425B-8CD1-06B6EE280A9B}"/>
          </ac:picMkLst>
        </pc:picChg>
      </pc:sldChg>
      <pc:sldChg chg="addSp delSp modSp mod ord setBg setClrOvrMap">
        <pc:chgData name="Gabriela Barłowska" userId="S::gabbar.117@edu.erzeszow.pl::740eb54a-ae90-4e12-89ef-f5d77962607d" providerId="AD" clId="Web-{17B58D29-6F27-8AAE-A691-09D771EFF38D}" dt="2021-02-25T17:32:26.952" v="164"/>
        <pc:sldMkLst>
          <pc:docMk/>
          <pc:sldMk cId="388977667" sldId="258"/>
        </pc:sldMkLst>
        <pc:spChg chg="mod">
          <ac:chgData name="Gabriela Barłowska" userId="S::gabbar.117@edu.erzeszow.pl::740eb54a-ae90-4e12-89ef-f5d77962607d" providerId="AD" clId="Web-{17B58D29-6F27-8AAE-A691-09D771EFF38D}" dt="2021-02-25T17:11:55.472" v="157"/>
          <ac:spMkLst>
            <pc:docMk/>
            <pc:sldMk cId="388977667" sldId="258"/>
            <ac:spMk id="2" creationId="{4A7EB838-7230-4868-862E-6C2ACE556CBC}"/>
          </ac:spMkLst>
        </pc:spChg>
        <pc:spChg chg="del mod">
          <ac:chgData name="Gabriela Barłowska" userId="S::gabbar.117@edu.erzeszow.pl::740eb54a-ae90-4e12-89ef-f5d77962607d" providerId="AD" clId="Web-{17B58D29-6F27-8AAE-A691-09D771EFF38D}" dt="2021-02-25T16:56:19.964" v="78"/>
          <ac:spMkLst>
            <pc:docMk/>
            <pc:sldMk cId="388977667" sldId="258"/>
            <ac:spMk id="3" creationId="{1ADC7069-2B8D-4D26-84CE-B125921F2C9F}"/>
          </ac:spMkLst>
        </pc:spChg>
        <pc:spChg chg="add mod ord">
          <ac:chgData name="Gabriela Barłowska" userId="S::gabbar.117@edu.erzeszow.pl::740eb54a-ae90-4e12-89ef-f5d77962607d" providerId="AD" clId="Web-{17B58D29-6F27-8AAE-A691-09D771EFF38D}" dt="2021-02-25T17:11:55.472" v="157"/>
          <ac:spMkLst>
            <pc:docMk/>
            <pc:sldMk cId="388977667" sldId="258"/>
            <ac:spMk id="10" creationId="{D96713DD-EE7D-48B2-AC0A-69E1333935BB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11:55.472" v="157"/>
          <ac:spMkLst>
            <pc:docMk/>
            <pc:sldMk cId="388977667" sldId="258"/>
            <ac:spMk id="13" creationId="{1557A916-FDD1-44A1-A7A1-70009FD6BE46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11:55.472" v="157"/>
          <ac:spMkLst>
            <pc:docMk/>
            <pc:sldMk cId="388977667" sldId="258"/>
            <ac:spMk id="15" creationId="{D7DC14DB-B8F9-4B8E-BB6F-1CC0293C9816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11:55.472" v="157"/>
          <ac:spMkLst>
            <pc:docMk/>
            <pc:sldMk cId="388977667" sldId="258"/>
            <ac:spMk id="16" creationId="{48C5EC73-3999-4CE9-A304-0A33B43114BE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11:55.457" v="156"/>
          <ac:spMkLst>
            <pc:docMk/>
            <pc:sldMk cId="388977667" sldId="258"/>
            <ac:spMk id="18" creationId="{33CD251C-A887-4D2F-925B-FC097198538B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11:55.472" v="157"/>
          <ac:spMkLst>
            <pc:docMk/>
            <pc:sldMk cId="388977667" sldId="258"/>
            <ac:spMk id="30" creationId="{7B15D645-CAC7-46F1-BA18-D731D08909AB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11:55.472" v="157"/>
          <ac:spMkLst>
            <pc:docMk/>
            <pc:sldMk cId="388977667" sldId="258"/>
            <ac:spMk id="44" creationId="{DC953D31-C1A7-4FC4-8CDF-85E2F34ABF30}"/>
          </ac:spMkLst>
        </pc:spChg>
        <pc:grpChg chg="add del">
          <ac:chgData name="Gabriela Barłowska" userId="S::gabbar.117@edu.erzeszow.pl::740eb54a-ae90-4e12-89ef-f5d77962607d" providerId="AD" clId="Web-{17B58D29-6F27-8AAE-A691-09D771EFF38D}" dt="2021-02-25T17:11:55.457" v="156"/>
          <ac:grpSpMkLst>
            <pc:docMk/>
            <pc:sldMk cId="388977667" sldId="258"/>
            <ac:grpSpMk id="20" creationId="{770AE191-D2EA-45C9-A44D-830C188F74CB}"/>
          </ac:grpSpMkLst>
        </pc:grpChg>
        <pc:grpChg chg="add">
          <ac:chgData name="Gabriela Barłowska" userId="S::gabbar.117@edu.erzeszow.pl::740eb54a-ae90-4e12-89ef-f5d77962607d" providerId="AD" clId="Web-{17B58D29-6F27-8AAE-A691-09D771EFF38D}" dt="2021-02-25T17:11:55.472" v="157"/>
          <ac:grpSpMkLst>
            <pc:docMk/>
            <pc:sldMk cId="388977667" sldId="258"/>
            <ac:grpSpMk id="22" creationId="{EB9A272B-67F2-46A4-B06F-101732A5F57C}"/>
          </ac:grpSpMkLst>
        </pc:grpChg>
        <pc:grpChg chg="add">
          <ac:chgData name="Gabriela Barłowska" userId="S::gabbar.117@edu.erzeszow.pl::740eb54a-ae90-4e12-89ef-f5d77962607d" providerId="AD" clId="Web-{17B58D29-6F27-8AAE-A691-09D771EFF38D}" dt="2021-02-25T17:11:55.472" v="157"/>
          <ac:grpSpMkLst>
            <pc:docMk/>
            <pc:sldMk cId="388977667" sldId="258"/>
            <ac:grpSpMk id="32" creationId="{FDF268E0-ACCF-492F-8275-1F0AA256B378}"/>
          </ac:grpSpMkLst>
        </pc:grpChg>
        <pc:grpChg chg="add">
          <ac:chgData name="Gabriela Barłowska" userId="S::gabbar.117@edu.erzeszow.pl::740eb54a-ae90-4e12-89ef-f5d77962607d" providerId="AD" clId="Web-{17B58D29-6F27-8AAE-A691-09D771EFF38D}" dt="2021-02-25T17:11:55.472" v="157"/>
          <ac:grpSpMkLst>
            <pc:docMk/>
            <pc:sldMk cId="388977667" sldId="258"/>
            <ac:grpSpMk id="38" creationId="{9179F18E-58CC-4A89-979E-34AC693B2D0A}"/>
          </ac:grpSpMkLst>
        </pc:grpChg>
        <pc:grpChg chg="add">
          <ac:chgData name="Gabriela Barłowska" userId="S::gabbar.117@edu.erzeszow.pl::740eb54a-ae90-4e12-89ef-f5d77962607d" providerId="AD" clId="Web-{17B58D29-6F27-8AAE-A691-09D771EFF38D}" dt="2021-02-25T17:11:55.472" v="157"/>
          <ac:grpSpMkLst>
            <pc:docMk/>
            <pc:sldMk cId="388977667" sldId="258"/>
            <ac:grpSpMk id="46" creationId="{10F141FE-87E1-4A1E-97A5-B072042E0F5B}"/>
          </ac:grpSpMkLst>
        </pc:grpChg>
        <pc:picChg chg="add mod ord">
          <ac:chgData name="Gabriela Barłowska" userId="S::gabbar.117@edu.erzeszow.pl::740eb54a-ae90-4e12-89ef-f5d77962607d" providerId="AD" clId="Web-{17B58D29-6F27-8AAE-A691-09D771EFF38D}" dt="2021-02-25T17:12:16.301" v="160" actId="1076"/>
          <ac:picMkLst>
            <pc:docMk/>
            <pc:sldMk cId="388977667" sldId="258"/>
            <ac:picMk id="4" creationId="{80E16CCF-9CD4-44CB-B38B-1C9A6A835ACD}"/>
          </ac:picMkLst>
        </pc:picChg>
        <pc:picChg chg="add mod ord">
          <ac:chgData name="Gabriela Barłowska" userId="S::gabbar.117@edu.erzeszow.pl::740eb54a-ae90-4e12-89ef-f5d77962607d" providerId="AD" clId="Web-{17B58D29-6F27-8AAE-A691-09D771EFF38D}" dt="2021-02-25T17:11:55.472" v="157"/>
          <ac:picMkLst>
            <pc:docMk/>
            <pc:sldMk cId="388977667" sldId="258"/>
            <ac:picMk id="5" creationId="{38950886-D9FF-4C99-8D11-4F0ECDCFE40C}"/>
          </ac:picMkLst>
        </pc:picChg>
        <pc:picChg chg="add mod">
          <ac:chgData name="Gabriela Barłowska" userId="S::gabbar.117@edu.erzeszow.pl::740eb54a-ae90-4e12-89ef-f5d77962607d" providerId="AD" clId="Web-{17B58D29-6F27-8AAE-A691-09D771EFF38D}" dt="2021-02-25T17:12:13.707" v="159" actId="1076"/>
          <ac:picMkLst>
            <pc:docMk/>
            <pc:sldMk cId="388977667" sldId="258"/>
            <ac:picMk id="6" creationId="{0BC7E56B-4544-4CB0-9CAE-E46F1C6545B9}"/>
          </ac:picMkLst>
        </pc:picChg>
      </pc:sldChg>
      <pc:sldChg chg="addSp delSp modSp mod setClrOvrMap">
        <pc:chgData name="Gabriela Barłowska" userId="S::gabbar.117@edu.erzeszow.pl::740eb54a-ae90-4e12-89ef-f5d77962607d" providerId="AD" clId="Web-{17B58D29-6F27-8AAE-A691-09D771EFF38D}" dt="2021-02-25T17:37:34.940" v="228" actId="20577"/>
        <pc:sldMkLst>
          <pc:docMk/>
          <pc:sldMk cId="2951880596" sldId="260"/>
        </pc:sldMkLst>
        <pc:spChg chg="mod">
          <ac:chgData name="Gabriela Barłowska" userId="S::gabbar.117@edu.erzeszow.pl::740eb54a-ae90-4e12-89ef-f5d77962607d" providerId="AD" clId="Web-{17B58D29-6F27-8AAE-A691-09D771EFF38D}" dt="2021-02-25T17:35:42.501" v="200"/>
          <ac:spMkLst>
            <pc:docMk/>
            <pc:sldMk cId="2951880596" sldId="260"/>
            <ac:spMk id="2" creationId="{6B1141BF-8B32-4CEE-A440-0A855E131CD5}"/>
          </ac:spMkLst>
        </pc:spChg>
        <pc:spChg chg="mod ord">
          <ac:chgData name="Gabriela Barłowska" userId="S::gabbar.117@edu.erzeszow.pl::740eb54a-ae90-4e12-89ef-f5d77962607d" providerId="AD" clId="Web-{17B58D29-6F27-8AAE-A691-09D771EFF38D}" dt="2021-02-25T17:37:34.940" v="228" actId="20577"/>
          <ac:spMkLst>
            <pc:docMk/>
            <pc:sldMk cId="2951880596" sldId="260"/>
            <ac:spMk id="3" creationId="{FAAE4455-7DCC-46D0-B1E8-3374D129C16C}"/>
          </ac:spMkLst>
        </pc:spChg>
        <pc:spChg chg="del">
          <ac:chgData name="Gabriela Barłowska" userId="S::gabbar.117@edu.erzeszow.pl::740eb54a-ae90-4e12-89ef-f5d77962607d" providerId="AD" clId="Web-{17B58D29-6F27-8AAE-A691-09D771EFF38D}" dt="2021-02-25T17:35:42.501" v="200"/>
          <ac:spMkLst>
            <pc:docMk/>
            <pc:sldMk cId="2951880596" sldId="260"/>
            <ac:spMk id="9" creationId="{F821940F-7A1D-4ACC-85B4-A932898ABB37}"/>
          </ac:spMkLst>
        </pc:spChg>
        <pc:spChg chg="del">
          <ac:chgData name="Gabriela Barłowska" userId="S::gabbar.117@edu.erzeszow.pl::740eb54a-ae90-4e12-89ef-f5d77962607d" providerId="AD" clId="Web-{17B58D29-6F27-8AAE-A691-09D771EFF38D}" dt="2021-02-25T17:35:42.501" v="200"/>
          <ac:spMkLst>
            <pc:docMk/>
            <pc:sldMk cId="2951880596" sldId="260"/>
            <ac:spMk id="11" creationId="{FBCF16F5-E0AF-4144-B7AF-BDDCDF8D5917}"/>
          </ac:spMkLst>
        </pc:spChg>
        <pc:spChg chg="del">
          <ac:chgData name="Gabriela Barłowska" userId="S::gabbar.117@edu.erzeszow.pl::740eb54a-ae90-4e12-89ef-f5d77962607d" providerId="AD" clId="Web-{17B58D29-6F27-8AAE-A691-09D771EFF38D}" dt="2021-02-25T17:35:42.501" v="200"/>
          <ac:spMkLst>
            <pc:docMk/>
            <pc:sldMk cId="2951880596" sldId="260"/>
            <ac:spMk id="13" creationId="{7085843F-A255-4AE2-BD1C-10954E1A6A23}"/>
          </ac:spMkLst>
        </pc:spChg>
        <pc:spChg chg="del">
          <ac:chgData name="Gabriela Barłowska" userId="S::gabbar.117@edu.erzeszow.pl::740eb54a-ae90-4e12-89ef-f5d77962607d" providerId="AD" clId="Web-{17B58D29-6F27-8AAE-A691-09D771EFF38D}" dt="2021-02-25T17:35:42.501" v="200"/>
          <ac:spMkLst>
            <pc:docMk/>
            <pc:sldMk cId="2951880596" sldId="260"/>
            <ac:spMk id="15" creationId="{5B1C0F75-E7F7-4B02-A77F-5EABD7CBD5ED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35:42.501" v="200"/>
          <ac:spMkLst>
            <pc:docMk/>
            <pc:sldMk cId="2951880596" sldId="260"/>
            <ac:spMk id="20" creationId="{56C20283-73E0-40EC-8AD8-057F581F64C2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35:42.501" v="200"/>
          <ac:spMkLst>
            <pc:docMk/>
            <pc:sldMk cId="2951880596" sldId="260"/>
            <ac:spMk id="22" creationId="{3FCC729B-E528-40C3-82D3-BA4375575E87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35:42.501" v="200"/>
          <ac:spMkLst>
            <pc:docMk/>
            <pc:sldMk cId="2951880596" sldId="260"/>
            <ac:spMk id="24" creationId="{58F1FB8D-1842-4A04-998D-6CF047AB2790}"/>
          </ac:spMkLst>
        </pc:spChg>
        <pc:picChg chg="mod">
          <ac:chgData name="Gabriela Barłowska" userId="S::gabbar.117@edu.erzeszow.pl::740eb54a-ae90-4e12-89ef-f5d77962607d" providerId="AD" clId="Web-{17B58D29-6F27-8AAE-A691-09D771EFF38D}" dt="2021-02-25T17:35:42.501" v="200"/>
          <ac:picMkLst>
            <pc:docMk/>
            <pc:sldMk cId="2951880596" sldId="260"/>
            <ac:picMk id="4" creationId="{0E78532F-0ED8-4860-A45F-C12938419DA1}"/>
          </ac:picMkLst>
        </pc:picChg>
      </pc:sldChg>
      <pc:sldChg chg="addSp delSp modSp mod setBg setClrOvrMap">
        <pc:chgData name="Gabriela Barłowska" userId="S::gabbar.117@edu.erzeszow.pl::740eb54a-ae90-4e12-89ef-f5d77962607d" providerId="AD" clId="Web-{17B58D29-6F27-8AAE-A691-09D771EFF38D}" dt="2021-02-25T17:37:30.455" v="216"/>
        <pc:sldMkLst>
          <pc:docMk/>
          <pc:sldMk cId="318641194" sldId="261"/>
        </pc:sldMkLst>
        <pc:spChg chg="mod">
          <ac:chgData name="Gabriela Barłowska" userId="S::gabbar.117@edu.erzeszow.pl::740eb54a-ae90-4e12-89ef-f5d77962607d" providerId="AD" clId="Web-{17B58D29-6F27-8AAE-A691-09D771EFF38D}" dt="2021-02-25T17:37:30.455" v="216"/>
          <ac:spMkLst>
            <pc:docMk/>
            <pc:sldMk cId="318641194" sldId="261"/>
            <ac:spMk id="2" creationId="{CF6BFFF1-83F4-4930-B0DA-EF542216832C}"/>
          </ac:spMkLst>
        </pc:spChg>
        <pc:spChg chg="mod">
          <ac:chgData name="Gabriela Barłowska" userId="S::gabbar.117@edu.erzeszow.pl::740eb54a-ae90-4e12-89ef-f5d77962607d" providerId="AD" clId="Web-{17B58D29-6F27-8AAE-A691-09D771EFF38D}" dt="2021-02-25T17:37:30.455" v="216"/>
          <ac:spMkLst>
            <pc:docMk/>
            <pc:sldMk cId="318641194" sldId="261"/>
            <ac:spMk id="3" creationId="{BC1E4E63-76FF-4F93-BBD2-FAF7331A67B3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37:30.455" v="216"/>
          <ac:spMkLst>
            <pc:docMk/>
            <pc:sldMk cId="318641194" sldId="261"/>
            <ac:spMk id="16" creationId="{8108D317-7CBD-4897-BD1F-959436D2A3BE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37:30.455" v="216"/>
          <ac:spMkLst>
            <pc:docMk/>
            <pc:sldMk cId="318641194" sldId="261"/>
            <ac:spMk id="18" creationId="{D6297641-8B9F-4767-9606-8A11313227BF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37:30.455" v="216"/>
          <ac:spMkLst>
            <pc:docMk/>
            <pc:sldMk cId="318641194" sldId="261"/>
            <ac:spMk id="20" creationId="{D8F3CA65-EA00-46B4-9616-39E6853F7BED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37:30.455" v="216"/>
          <ac:spMkLst>
            <pc:docMk/>
            <pc:sldMk cId="318641194" sldId="261"/>
            <ac:spMk id="22" creationId="{56C20283-73E0-40EC-8AD8-057F581F64C2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37:30.455" v="216"/>
          <ac:spMkLst>
            <pc:docMk/>
            <pc:sldMk cId="318641194" sldId="261"/>
            <ac:spMk id="23" creationId="{3FCC729B-E528-40C3-82D3-BA4375575E87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37:30.455" v="216"/>
          <ac:spMkLst>
            <pc:docMk/>
            <pc:sldMk cId="318641194" sldId="261"/>
            <ac:spMk id="24" creationId="{58F1FB8D-1842-4A04-998D-6CF047AB2790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37:18.393" v="214"/>
          <ac:spMkLst>
            <pc:docMk/>
            <pc:sldMk cId="318641194" sldId="261"/>
            <ac:spMk id="25" creationId="{EE1FC7B4-E4A7-4452-B413-1A623E3A7230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37:18.393" v="214"/>
          <ac:spMkLst>
            <pc:docMk/>
            <pc:sldMk cId="318641194" sldId="261"/>
            <ac:spMk id="27" creationId="{E0709AF0-24F0-4486-B189-BE6386BDB198}"/>
          </ac:spMkLst>
        </pc:spChg>
        <pc:spChg chg="add del">
          <ac:chgData name="Gabriela Barłowska" userId="S::gabbar.117@edu.erzeszow.pl::740eb54a-ae90-4e12-89ef-f5d77962607d" providerId="AD" clId="Web-{17B58D29-6F27-8AAE-A691-09D771EFF38D}" dt="2021-02-25T17:37:18.393" v="214"/>
          <ac:spMkLst>
            <pc:docMk/>
            <pc:sldMk cId="318641194" sldId="261"/>
            <ac:spMk id="29" creationId="{FBE3B62F-5853-4A3C-B050-6186351A7176}"/>
          </ac:spMkLst>
        </pc:spChg>
        <pc:picChg chg="mod ord">
          <ac:chgData name="Gabriela Barłowska" userId="S::gabbar.117@edu.erzeszow.pl::740eb54a-ae90-4e12-89ef-f5d77962607d" providerId="AD" clId="Web-{17B58D29-6F27-8AAE-A691-09D771EFF38D}" dt="2021-02-25T17:37:30.455" v="216"/>
          <ac:picMkLst>
            <pc:docMk/>
            <pc:sldMk cId="318641194" sldId="261"/>
            <ac:picMk id="5" creationId="{C829A283-5D79-47DD-89CD-0BF299C1E47E}"/>
          </ac:picMkLst>
        </pc:picChg>
      </pc:sldChg>
      <pc:sldChg chg="addSp delSp modSp mod ord setBg setClrOvrMap">
        <pc:chgData name="Gabriela Barłowska" userId="S::gabbar.117@edu.erzeszow.pl::740eb54a-ae90-4e12-89ef-f5d77962607d" providerId="AD" clId="Web-{17B58D29-6F27-8AAE-A691-09D771EFF38D}" dt="2021-02-25T17:42:06.662" v="236" actId="14100"/>
        <pc:sldMkLst>
          <pc:docMk/>
          <pc:sldMk cId="203417038" sldId="262"/>
        </pc:sldMkLst>
        <pc:spChg chg="mod">
          <ac:chgData name="Gabriela Barłowska" userId="S::gabbar.117@edu.erzeszow.pl::740eb54a-ae90-4e12-89ef-f5d77962607d" providerId="AD" clId="Web-{17B58D29-6F27-8AAE-A691-09D771EFF38D}" dt="2021-02-25T17:34:53.610" v="199" actId="20577"/>
          <ac:spMkLst>
            <pc:docMk/>
            <pc:sldMk cId="203417038" sldId="262"/>
            <ac:spMk id="2" creationId="{C3FF8B0B-9F21-467B-AF31-B33D1738BC25}"/>
          </ac:spMkLst>
        </pc:spChg>
        <pc:spChg chg="del mod">
          <ac:chgData name="Gabriela Barłowska" userId="S::gabbar.117@edu.erzeszow.pl::740eb54a-ae90-4e12-89ef-f5d77962607d" providerId="AD" clId="Web-{17B58D29-6F27-8AAE-A691-09D771EFF38D}" dt="2021-02-25T17:32:36.562" v="165"/>
          <ac:spMkLst>
            <pc:docMk/>
            <pc:sldMk cId="203417038" sldId="262"/>
            <ac:spMk id="3" creationId="{4A8CB640-52EB-402D-8CBA-3FD0A7ED3E60}"/>
          </ac:spMkLst>
        </pc:spChg>
        <pc:spChg chg="add mod">
          <ac:chgData name="Gabriela Barłowska" userId="S::gabbar.117@edu.erzeszow.pl::740eb54a-ae90-4e12-89ef-f5d77962607d" providerId="AD" clId="Web-{17B58D29-6F27-8AAE-A691-09D771EFF38D}" dt="2021-02-25T17:42:06.662" v="236" actId="14100"/>
          <ac:spMkLst>
            <pc:docMk/>
            <pc:sldMk cId="203417038" sldId="262"/>
            <ac:spMk id="10" creationId="{0C46C27B-565F-489F-B6B4-813BAC27889A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34:14.438" v="171"/>
          <ac:spMkLst>
            <pc:docMk/>
            <pc:sldMk cId="203417038" sldId="262"/>
            <ac:spMk id="13" creationId="{C99A8FB7-A79B-4BC9-9D56-B79587F6AA3E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34:14.438" v="171"/>
          <ac:spMkLst>
            <pc:docMk/>
            <pc:sldMk cId="203417038" sldId="262"/>
            <ac:spMk id="15" creationId="{B23893E2-3349-46D7-A7AA-B9E447957FB1}"/>
          </ac:spMkLst>
        </pc:spChg>
        <pc:spChg chg="add">
          <ac:chgData name="Gabriela Barłowska" userId="S::gabbar.117@edu.erzeszow.pl::740eb54a-ae90-4e12-89ef-f5d77962607d" providerId="AD" clId="Web-{17B58D29-6F27-8AAE-A691-09D771EFF38D}" dt="2021-02-25T17:34:14.438" v="171"/>
          <ac:spMkLst>
            <pc:docMk/>
            <pc:sldMk cId="203417038" sldId="262"/>
            <ac:spMk id="17" creationId="{2B7592FE-10D1-4664-B623-353F47C8DF7F}"/>
          </ac:spMkLst>
        </pc:spChg>
        <pc:picChg chg="add mod ord">
          <ac:chgData name="Gabriela Barłowska" userId="S::gabbar.117@edu.erzeszow.pl::740eb54a-ae90-4e12-89ef-f5d77962607d" providerId="AD" clId="Web-{17B58D29-6F27-8AAE-A691-09D771EFF38D}" dt="2021-02-25T17:34:14.438" v="171"/>
          <ac:picMkLst>
            <pc:docMk/>
            <pc:sldMk cId="203417038" sldId="262"/>
            <ac:picMk id="4" creationId="{67A04E78-1C79-4339-A2CE-183911D57873}"/>
          </ac:picMkLst>
        </pc:picChg>
        <pc:picChg chg="add mod">
          <ac:chgData name="Gabriela Barłowska" userId="S::gabbar.117@edu.erzeszow.pl::740eb54a-ae90-4e12-89ef-f5d77962607d" providerId="AD" clId="Web-{17B58D29-6F27-8AAE-A691-09D771EFF38D}" dt="2021-02-25T17:34:14.438" v="171"/>
          <ac:picMkLst>
            <pc:docMk/>
            <pc:sldMk cId="203417038" sldId="262"/>
            <ac:picMk id="5" creationId="{1E58C92A-BF75-4707-AE50-6864CB64F0BB}"/>
          </ac:picMkLst>
        </pc:picChg>
        <pc:picChg chg="add mod ord">
          <ac:chgData name="Gabriela Barłowska" userId="S::gabbar.117@edu.erzeszow.pl::740eb54a-ae90-4e12-89ef-f5d77962607d" providerId="AD" clId="Web-{17B58D29-6F27-8AAE-A691-09D771EFF38D}" dt="2021-02-25T17:34:14.438" v="171"/>
          <ac:picMkLst>
            <pc:docMk/>
            <pc:sldMk cId="203417038" sldId="262"/>
            <ac:picMk id="6" creationId="{B305D092-59FE-44BA-B241-08FACB6F3063}"/>
          </ac:picMkLst>
        </pc:picChg>
      </pc:sldChg>
      <pc:sldChg chg="modSp">
        <pc:chgData name="Gabriela Barłowska" userId="S::gabbar.117@edu.erzeszow.pl::740eb54a-ae90-4e12-89ef-f5d77962607d" providerId="AD" clId="Web-{17B58D29-6F27-8AAE-A691-09D771EFF38D}" dt="2021-02-25T16:35:36.780" v="9" actId="20577"/>
        <pc:sldMkLst>
          <pc:docMk/>
          <pc:sldMk cId="1231720179" sldId="264"/>
        </pc:sldMkLst>
        <pc:spChg chg="mod">
          <ac:chgData name="Gabriela Barłowska" userId="S::gabbar.117@edu.erzeszow.pl::740eb54a-ae90-4e12-89ef-f5d77962607d" providerId="AD" clId="Web-{17B58D29-6F27-8AAE-A691-09D771EFF38D}" dt="2021-02-25T16:35:36.780" v="9" actId="20577"/>
          <ac:spMkLst>
            <pc:docMk/>
            <pc:sldMk cId="1231720179" sldId="264"/>
            <ac:spMk id="5" creationId="{358D7F05-2676-41A8-9F1C-23681C56FF81}"/>
          </ac:spMkLst>
        </pc:spChg>
      </pc:sldChg>
      <pc:sldChg chg="modSp ord">
        <pc:chgData name="Gabriela Barłowska" userId="S::gabbar.117@edu.erzeszow.pl::740eb54a-ae90-4e12-89ef-f5d77962607d" providerId="AD" clId="Web-{17B58D29-6F27-8AAE-A691-09D771EFF38D}" dt="2021-02-25T16:43:36.472" v="37"/>
        <pc:sldMkLst>
          <pc:docMk/>
          <pc:sldMk cId="984778046" sldId="265"/>
        </pc:sldMkLst>
        <pc:spChg chg="mod">
          <ac:chgData name="Gabriela Barłowska" userId="S::gabbar.117@edu.erzeszow.pl::740eb54a-ae90-4e12-89ef-f5d77962607d" providerId="AD" clId="Web-{17B58D29-6F27-8AAE-A691-09D771EFF38D}" dt="2021-02-25T16:43:36.113" v="36" actId="20577"/>
          <ac:spMkLst>
            <pc:docMk/>
            <pc:sldMk cId="984778046" sldId="265"/>
            <ac:spMk id="3" creationId="{43562E6A-E69B-4811-B35F-36A3F0F2EDD5}"/>
          </ac:spMkLst>
        </pc:spChg>
      </pc:sldChg>
    </pc:docChg>
  </pc:docChgLst>
  <pc:docChgLst>
    <pc:chgData name="Liwia Wanat" userId="S::liwwan.892@edu.erzeszow.pl::900a9cee-8ccd-4205-a17c-703120a907d1" providerId="AD" clId="Web-{360101B3-8EFC-CFFC-2520-F8A7471662DD}"/>
    <pc:docChg chg="addSld modSld">
      <pc:chgData name="Liwia Wanat" userId="S::liwwan.892@edu.erzeszow.pl::900a9cee-8ccd-4205-a17c-703120a907d1" providerId="AD" clId="Web-{360101B3-8EFC-CFFC-2520-F8A7471662DD}" dt="2021-02-25T18:12:56.156" v="797" actId="20577"/>
      <pc:docMkLst>
        <pc:docMk/>
      </pc:docMkLst>
      <pc:sldChg chg="modTransition">
        <pc:chgData name="Liwia Wanat" userId="S::liwwan.892@edu.erzeszow.pl::900a9cee-8ccd-4205-a17c-703120a907d1" providerId="AD" clId="Web-{360101B3-8EFC-CFFC-2520-F8A7471662DD}" dt="2021-02-25T17:55:17.039" v="726"/>
        <pc:sldMkLst>
          <pc:docMk/>
          <pc:sldMk cId="650317164" sldId="256"/>
        </pc:sldMkLst>
      </pc:sldChg>
      <pc:sldChg chg="modTransition">
        <pc:chgData name="Liwia Wanat" userId="S::liwwan.892@edu.erzeszow.pl::900a9cee-8ccd-4205-a17c-703120a907d1" providerId="AD" clId="Web-{360101B3-8EFC-CFFC-2520-F8A7471662DD}" dt="2021-02-25T17:55:20.445" v="727"/>
        <pc:sldMkLst>
          <pc:docMk/>
          <pc:sldMk cId="52509440" sldId="257"/>
        </pc:sldMkLst>
      </pc:sldChg>
      <pc:sldChg chg="modSp modTransition">
        <pc:chgData name="Liwia Wanat" userId="S::liwwan.892@edu.erzeszow.pl::900a9cee-8ccd-4205-a17c-703120a907d1" providerId="AD" clId="Web-{360101B3-8EFC-CFFC-2520-F8A7471662DD}" dt="2021-02-25T18:06:11.616" v="743" actId="1076"/>
        <pc:sldMkLst>
          <pc:docMk/>
          <pc:sldMk cId="388977667" sldId="258"/>
        </pc:sldMkLst>
        <pc:spChg chg="mod">
          <ac:chgData name="Liwia Wanat" userId="S::liwwan.892@edu.erzeszow.pl::900a9cee-8ccd-4205-a17c-703120a907d1" providerId="AD" clId="Web-{360101B3-8EFC-CFFC-2520-F8A7471662DD}" dt="2021-02-25T18:06:11.616" v="743" actId="1076"/>
          <ac:spMkLst>
            <pc:docMk/>
            <pc:sldMk cId="388977667" sldId="258"/>
            <ac:spMk id="2" creationId="{4A7EB838-7230-4868-862E-6C2ACE556CBC}"/>
          </ac:spMkLst>
        </pc:spChg>
        <pc:spChg chg="mod">
          <ac:chgData name="Liwia Wanat" userId="S::liwwan.892@edu.erzeszow.pl::900a9cee-8ccd-4205-a17c-703120a907d1" providerId="AD" clId="Web-{360101B3-8EFC-CFFC-2520-F8A7471662DD}" dt="2021-02-25T18:06:07.647" v="742" actId="1076"/>
          <ac:spMkLst>
            <pc:docMk/>
            <pc:sldMk cId="388977667" sldId="258"/>
            <ac:spMk id="10" creationId="{D96713DD-EE7D-48B2-AC0A-69E1333935BB}"/>
          </ac:spMkLst>
        </pc:spChg>
      </pc:sldChg>
      <pc:sldChg chg="addSp delSp modSp mod modTransition setBg setClrOvrMap">
        <pc:chgData name="Liwia Wanat" userId="S::liwwan.892@edu.erzeszow.pl::900a9cee-8ccd-4205-a17c-703120a907d1" providerId="AD" clId="Web-{360101B3-8EFC-CFFC-2520-F8A7471662DD}" dt="2021-02-25T17:55:25.664" v="728"/>
        <pc:sldMkLst>
          <pc:docMk/>
          <pc:sldMk cId="2951880596" sldId="260"/>
        </pc:sldMkLst>
        <pc:spChg chg="mod">
          <ac:chgData name="Liwia Wanat" userId="S::liwwan.892@edu.erzeszow.pl::900a9cee-8ccd-4205-a17c-703120a907d1" providerId="AD" clId="Web-{360101B3-8EFC-CFFC-2520-F8A7471662DD}" dt="2021-02-25T17:53:45.708" v="725" actId="1076"/>
          <ac:spMkLst>
            <pc:docMk/>
            <pc:sldMk cId="2951880596" sldId="260"/>
            <ac:spMk id="2" creationId="{6B1141BF-8B32-4CEE-A440-0A855E131CD5}"/>
          </ac:spMkLst>
        </pc:spChg>
        <pc:spChg chg="mod">
          <ac:chgData name="Liwia Wanat" userId="S::liwwan.892@edu.erzeszow.pl::900a9cee-8ccd-4205-a17c-703120a907d1" providerId="AD" clId="Web-{360101B3-8EFC-CFFC-2520-F8A7471662DD}" dt="2021-02-25T17:48:42.358" v="701" actId="1076"/>
          <ac:spMkLst>
            <pc:docMk/>
            <pc:sldMk cId="2951880596" sldId="260"/>
            <ac:spMk id="3" creationId="{FAAE4455-7DCC-46D0-B1E8-3374D129C16C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17:42.752" v="436"/>
          <ac:spMkLst>
            <pc:docMk/>
            <pc:sldMk cId="2951880596" sldId="260"/>
            <ac:spMk id="9" creationId="{F821940F-7A1D-4ACC-85B4-A932898ABB37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17:42.752" v="436"/>
          <ac:spMkLst>
            <pc:docMk/>
            <pc:sldMk cId="2951880596" sldId="260"/>
            <ac:spMk id="11" creationId="{FBCF16F5-E0AF-4144-B7AF-BDDCDF8D5917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17:42.752" v="436"/>
          <ac:spMkLst>
            <pc:docMk/>
            <pc:sldMk cId="2951880596" sldId="260"/>
            <ac:spMk id="13" creationId="{7085843F-A255-4AE2-BD1C-10954E1A6A23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17:42.752" v="436"/>
          <ac:spMkLst>
            <pc:docMk/>
            <pc:sldMk cId="2951880596" sldId="260"/>
            <ac:spMk id="15" creationId="{5B1C0F75-E7F7-4B02-A77F-5EABD7CBD5ED}"/>
          </ac:spMkLst>
        </pc:spChg>
        <pc:spChg chg="del">
          <ac:chgData name="Liwia Wanat" userId="S::liwwan.892@edu.erzeszow.pl::900a9cee-8ccd-4205-a17c-703120a907d1" providerId="AD" clId="Web-{360101B3-8EFC-CFFC-2520-F8A7471662DD}" dt="2021-02-25T17:36:39.966" v="609"/>
          <ac:spMkLst>
            <pc:docMk/>
            <pc:sldMk cId="2951880596" sldId="260"/>
            <ac:spMk id="20" creationId="{56C20283-73E0-40EC-8AD8-057F581F64C2}"/>
          </ac:spMkLst>
        </pc:spChg>
        <pc:spChg chg="del">
          <ac:chgData name="Liwia Wanat" userId="S::liwwan.892@edu.erzeszow.pl::900a9cee-8ccd-4205-a17c-703120a907d1" providerId="AD" clId="Web-{360101B3-8EFC-CFFC-2520-F8A7471662DD}" dt="2021-02-25T17:36:39.966" v="609"/>
          <ac:spMkLst>
            <pc:docMk/>
            <pc:sldMk cId="2951880596" sldId="260"/>
            <ac:spMk id="22" creationId="{3FCC729B-E528-40C3-82D3-BA4375575E87}"/>
          </ac:spMkLst>
        </pc:spChg>
        <pc:spChg chg="del">
          <ac:chgData name="Liwia Wanat" userId="S::liwwan.892@edu.erzeszow.pl::900a9cee-8ccd-4205-a17c-703120a907d1" providerId="AD" clId="Web-{360101B3-8EFC-CFFC-2520-F8A7471662DD}" dt="2021-02-25T17:36:39.966" v="609"/>
          <ac:spMkLst>
            <pc:docMk/>
            <pc:sldMk cId="2951880596" sldId="260"/>
            <ac:spMk id="24" creationId="{58F1FB8D-1842-4A04-998D-6CF047AB2790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36:56.763" v="610"/>
          <ac:spMkLst>
            <pc:docMk/>
            <pc:sldMk cId="2951880596" sldId="260"/>
            <ac:spMk id="29" creationId="{10EB215C-7839-4CEA-AA02-B8F7755F9CE9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36:56.763" v="610"/>
          <ac:spMkLst>
            <pc:docMk/>
            <pc:sldMk cId="2951880596" sldId="260"/>
            <ac:spMk id="31" creationId="{91011C6D-05BE-4D99-8C11-A0E478B12996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36:56.763" v="610"/>
          <ac:spMkLst>
            <pc:docMk/>
            <pc:sldMk cId="2951880596" sldId="260"/>
            <ac:spMk id="33" creationId="{3B9FD11D-7561-43C8-BE54-00D7DCF0E211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36:56.763" v="610"/>
          <ac:spMkLst>
            <pc:docMk/>
            <pc:sldMk cId="2951880596" sldId="260"/>
            <ac:spMk id="35" creationId="{6BFFEA99-E831-4C3B-8D16-0EA4AB33FFCA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48:08.091" v="691"/>
          <ac:spMkLst>
            <pc:docMk/>
            <pc:sldMk cId="2951880596" sldId="260"/>
            <ac:spMk id="40" creationId="{10EB215C-7839-4CEA-AA02-B8F7755F9CE9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48:08.091" v="691"/>
          <ac:spMkLst>
            <pc:docMk/>
            <pc:sldMk cId="2951880596" sldId="260"/>
            <ac:spMk id="42" creationId="{91011C6D-05BE-4D99-8C11-A0E478B12996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48:08.091" v="691"/>
          <ac:spMkLst>
            <pc:docMk/>
            <pc:sldMk cId="2951880596" sldId="260"/>
            <ac:spMk id="44" creationId="{6BFFEA99-E831-4C3B-8D16-0EA4AB33FFCA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48:08.091" v="691"/>
          <ac:spMkLst>
            <pc:docMk/>
            <pc:sldMk cId="2951880596" sldId="260"/>
            <ac:spMk id="46" creationId="{3B9FD11D-7561-43C8-BE54-00D7DCF0E211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48:08.091" v="691"/>
          <ac:spMkLst>
            <pc:docMk/>
            <pc:sldMk cId="2951880596" sldId="260"/>
            <ac:spMk id="48" creationId="{8D91DE60-2C2D-4D7E-A6B4-C9499017DE4C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48:08.091" v="691"/>
          <ac:spMkLst>
            <pc:docMk/>
            <pc:sldMk cId="2951880596" sldId="260"/>
            <ac:spMk id="53" creationId="{F821940F-7A1D-4ACC-85B4-A932898ABB37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48:08.091" v="691"/>
          <ac:spMkLst>
            <pc:docMk/>
            <pc:sldMk cId="2951880596" sldId="260"/>
            <ac:spMk id="55" creationId="{FBCF16F5-E0AF-4144-B7AF-BDDCDF8D5917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48:08.091" v="691"/>
          <ac:spMkLst>
            <pc:docMk/>
            <pc:sldMk cId="2951880596" sldId="260"/>
            <ac:spMk id="57" creationId="{7085843F-A255-4AE2-BD1C-10954E1A6A23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48:08.091" v="691"/>
          <ac:spMkLst>
            <pc:docMk/>
            <pc:sldMk cId="2951880596" sldId="260"/>
            <ac:spMk id="59" creationId="{5B1C0F75-E7F7-4B02-A77F-5EABD7CBD5ED}"/>
          </ac:spMkLst>
        </pc:spChg>
        <pc:picChg chg="add del mod ord">
          <ac:chgData name="Liwia Wanat" userId="S::liwwan.892@edu.erzeszow.pl::900a9cee-8ccd-4205-a17c-703120a907d1" providerId="AD" clId="Web-{360101B3-8EFC-CFFC-2520-F8A7471662DD}" dt="2021-02-25T17:51:01.189" v="709"/>
          <ac:picMkLst>
            <pc:docMk/>
            <pc:sldMk cId="2951880596" sldId="260"/>
            <ac:picMk id="4" creationId="{0E78532F-0ED8-4860-A45F-C12938419DA1}"/>
          </ac:picMkLst>
        </pc:picChg>
        <pc:picChg chg="add mod">
          <ac:chgData name="Liwia Wanat" userId="S::liwwan.892@edu.erzeszow.pl::900a9cee-8ccd-4205-a17c-703120a907d1" providerId="AD" clId="Web-{360101B3-8EFC-CFFC-2520-F8A7471662DD}" dt="2021-02-25T17:52:07.128" v="722" actId="1076"/>
          <ac:picMkLst>
            <pc:docMk/>
            <pc:sldMk cId="2951880596" sldId="260"/>
            <ac:picMk id="5" creationId="{68423798-E661-4BA0-8D42-8441671E8520}"/>
          </ac:picMkLst>
        </pc:picChg>
      </pc:sldChg>
      <pc:sldChg chg="addSp delSp modSp mod modTransition setBg setClrOvrMap">
        <pc:chgData name="Liwia Wanat" userId="S::liwwan.892@edu.erzeszow.pl::900a9cee-8ccd-4205-a17c-703120a907d1" providerId="AD" clId="Web-{360101B3-8EFC-CFFC-2520-F8A7471662DD}" dt="2021-02-25T18:06:38.148" v="761" actId="1076"/>
        <pc:sldMkLst>
          <pc:docMk/>
          <pc:sldMk cId="318641194" sldId="261"/>
        </pc:sldMkLst>
        <pc:spChg chg="mod">
          <ac:chgData name="Liwia Wanat" userId="S::liwwan.892@edu.erzeszow.pl::900a9cee-8ccd-4205-a17c-703120a907d1" providerId="AD" clId="Web-{360101B3-8EFC-CFFC-2520-F8A7471662DD}" dt="2021-02-25T18:06:38.148" v="761" actId="1076"/>
          <ac:spMkLst>
            <pc:docMk/>
            <pc:sldMk cId="318641194" sldId="261"/>
            <ac:spMk id="2" creationId="{CF6BFFF1-83F4-4930-B0DA-EF542216832C}"/>
          </ac:spMkLst>
        </pc:spChg>
        <pc:spChg chg="mod ord">
          <ac:chgData name="Liwia Wanat" userId="S::liwwan.892@edu.erzeszow.pl::900a9cee-8ccd-4205-a17c-703120a907d1" providerId="AD" clId="Web-{360101B3-8EFC-CFFC-2520-F8A7471662DD}" dt="2021-02-25T17:46:23.464" v="679" actId="20577"/>
          <ac:spMkLst>
            <pc:docMk/>
            <pc:sldMk cId="318641194" sldId="261"/>
            <ac:spMk id="3" creationId="{BC1E4E63-76FF-4F93-BBD2-FAF7331A67B3}"/>
          </ac:spMkLst>
        </pc:spChg>
        <pc:spChg chg="del">
          <ac:chgData name="Liwia Wanat" userId="S::liwwan.892@edu.erzeszow.pl::900a9cee-8ccd-4205-a17c-703120a907d1" providerId="AD" clId="Web-{360101B3-8EFC-CFFC-2520-F8A7471662DD}" dt="2021-02-25T17:11:42.900" v="398"/>
          <ac:spMkLst>
            <pc:docMk/>
            <pc:sldMk cId="318641194" sldId="261"/>
            <ac:spMk id="9" creationId="{23E547B5-89CF-4EC0-96DE-25771AED0799}"/>
          </ac:spMkLst>
        </pc:spChg>
        <pc:spChg chg="del">
          <ac:chgData name="Liwia Wanat" userId="S::liwwan.892@edu.erzeszow.pl::900a9cee-8ccd-4205-a17c-703120a907d1" providerId="AD" clId="Web-{360101B3-8EFC-CFFC-2520-F8A7471662DD}" dt="2021-02-25T17:11:42.900" v="398"/>
          <ac:spMkLst>
            <pc:docMk/>
            <pc:sldMk cId="318641194" sldId="261"/>
            <ac:spMk id="11" creationId="{3F0B8CEB-8279-4E5E-A0CE-1FC9F71736F2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45:39.213" v="666"/>
          <ac:spMkLst>
            <pc:docMk/>
            <pc:sldMk cId="318641194" sldId="261"/>
            <ac:spMk id="16" creationId="{8108D317-7CBD-4897-BD1F-959436D2A3BE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45:39.213" v="666"/>
          <ac:spMkLst>
            <pc:docMk/>
            <pc:sldMk cId="318641194" sldId="261"/>
            <ac:spMk id="18" creationId="{D6297641-8B9F-4767-9606-8A11313227BF}"/>
          </ac:spMkLst>
        </pc:spChg>
        <pc:spChg chg="add del">
          <ac:chgData name="Liwia Wanat" userId="S::liwwan.892@edu.erzeszow.pl::900a9cee-8ccd-4205-a17c-703120a907d1" providerId="AD" clId="Web-{360101B3-8EFC-CFFC-2520-F8A7471662DD}" dt="2021-02-25T17:45:39.213" v="666"/>
          <ac:spMkLst>
            <pc:docMk/>
            <pc:sldMk cId="318641194" sldId="261"/>
            <ac:spMk id="20" creationId="{D8F3CA65-EA00-46B4-9616-39E6853F7BED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45:39.213" v="666"/>
          <ac:spMkLst>
            <pc:docMk/>
            <pc:sldMk cId="318641194" sldId="261"/>
            <ac:spMk id="26" creationId="{EE1FC7B4-E4A7-4452-B413-1A623E3A7230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45:39.213" v="666"/>
          <ac:spMkLst>
            <pc:docMk/>
            <pc:sldMk cId="318641194" sldId="261"/>
            <ac:spMk id="28" creationId="{E0709AF0-24F0-4486-B189-BE6386BDB198}"/>
          </ac:spMkLst>
        </pc:spChg>
        <pc:spChg chg="add">
          <ac:chgData name="Liwia Wanat" userId="S::liwwan.892@edu.erzeszow.pl::900a9cee-8ccd-4205-a17c-703120a907d1" providerId="AD" clId="Web-{360101B3-8EFC-CFFC-2520-F8A7471662DD}" dt="2021-02-25T17:45:39.213" v="666"/>
          <ac:spMkLst>
            <pc:docMk/>
            <pc:sldMk cId="318641194" sldId="261"/>
            <ac:spMk id="30" creationId="{FBE3B62F-5853-4A3C-B050-6186351A7176}"/>
          </ac:spMkLst>
        </pc:spChg>
        <pc:picChg chg="del mod">
          <ac:chgData name="Liwia Wanat" userId="S::liwwan.892@edu.erzeszow.pl::900a9cee-8ccd-4205-a17c-703120a907d1" providerId="AD" clId="Web-{360101B3-8EFC-CFFC-2520-F8A7471662DD}" dt="2021-02-25T17:08:57.443" v="395"/>
          <ac:picMkLst>
            <pc:docMk/>
            <pc:sldMk cId="318641194" sldId="261"/>
            <ac:picMk id="4" creationId="{F25A8E68-D523-42F3-B070-7EA28018DD62}"/>
          </ac:picMkLst>
        </pc:picChg>
        <pc:picChg chg="add mod ord">
          <ac:chgData name="Liwia Wanat" userId="S::liwwan.892@edu.erzeszow.pl::900a9cee-8ccd-4205-a17c-703120a907d1" providerId="AD" clId="Web-{360101B3-8EFC-CFFC-2520-F8A7471662DD}" dt="2021-02-25T17:47:03.793" v="682" actId="1076"/>
          <ac:picMkLst>
            <pc:docMk/>
            <pc:sldMk cId="318641194" sldId="261"/>
            <ac:picMk id="5" creationId="{C829A283-5D79-47DD-89CD-0BF299C1E47E}"/>
          </ac:picMkLst>
        </pc:picChg>
      </pc:sldChg>
      <pc:sldChg chg="modSp modTransition">
        <pc:chgData name="Liwia Wanat" userId="S::liwwan.892@edu.erzeszow.pl::900a9cee-8ccd-4205-a17c-703120a907d1" providerId="AD" clId="Web-{360101B3-8EFC-CFFC-2520-F8A7471662DD}" dt="2021-02-25T18:07:06.805" v="765" actId="1076"/>
        <pc:sldMkLst>
          <pc:docMk/>
          <pc:sldMk cId="203417038" sldId="262"/>
        </pc:sldMkLst>
        <pc:spChg chg="mod">
          <ac:chgData name="Liwia Wanat" userId="S::liwwan.892@edu.erzeszow.pl::900a9cee-8ccd-4205-a17c-703120a907d1" providerId="AD" clId="Web-{360101B3-8EFC-CFFC-2520-F8A7471662DD}" dt="2021-02-25T17:22:16.274" v="456" actId="20577"/>
          <ac:spMkLst>
            <pc:docMk/>
            <pc:sldMk cId="203417038" sldId="262"/>
            <ac:spMk id="2" creationId="{C3FF8B0B-9F21-467B-AF31-B33D1738BC25}"/>
          </ac:spMkLst>
        </pc:spChg>
        <pc:spChg chg="mod">
          <ac:chgData name="Liwia Wanat" userId="S::liwwan.892@edu.erzeszow.pl::900a9cee-8ccd-4205-a17c-703120a907d1" providerId="AD" clId="Web-{360101B3-8EFC-CFFC-2520-F8A7471662DD}" dt="2021-02-25T18:07:06.805" v="765" actId="1076"/>
          <ac:spMkLst>
            <pc:docMk/>
            <pc:sldMk cId="203417038" sldId="262"/>
            <ac:spMk id="10" creationId="{0C46C27B-565F-489F-B6B4-813BAC27889A}"/>
          </ac:spMkLst>
        </pc:spChg>
      </pc:sldChg>
      <pc:sldChg chg="modSp modTransition">
        <pc:chgData name="Liwia Wanat" userId="S::liwwan.892@edu.erzeszow.pl::900a9cee-8ccd-4205-a17c-703120a907d1" providerId="AD" clId="Web-{360101B3-8EFC-CFFC-2520-F8A7471662DD}" dt="2021-02-25T17:55:33.320" v="730"/>
        <pc:sldMkLst>
          <pc:docMk/>
          <pc:sldMk cId="1231720179" sldId="264"/>
        </pc:sldMkLst>
        <pc:spChg chg="mod">
          <ac:chgData name="Liwia Wanat" userId="S::liwwan.892@edu.erzeszow.pl::900a9cee-8ccd-4205-a17c-703120a907d1" providerId="AD" clId="Web-{360101B3-8EFC-CFFC-2520-F8A7471662DD}" dt="2021-02-25T17:44:48.415" v="665" actId="20577"/>
          <ac:spMkLst>
            <pc:docMk/>
            <pc:sldMk cId="1231720179" sldId="264"/>
            <ac:spMk id="5" creationId="{358D7F05-2676-41A8-9F1C-23681C56FF81}"/>
          </ac:spMkLst>
        </pc:spChg>
      </pc:sldChg>
      <pc:sldChg chg="modSp modTransition">
        <pc:chgData name="Liwia Wanat" userId="S::liwwan.892@edu.erzeszow.pl::900a9cee-8ccd-4205-a17c-703120a907d1" providerId="AD" clId="Web-{360101B3-8EFC-CFFC-2520-F8A7471662DD}" dt="2021-02-25T17:56:50.650" v="737" actId="20577"/>
        <pc:sldMkLst>
          <pc:docMk/>
          <pc:sldMk cId="984778046" sldId="265"/>
        </pc:sldMkLst>
        <pc:spChg chg="mod">
          <ac:chgData name="Liwia Wanat" userId="S::liwwan.892@edu.erzeszow.pl::900a9cee-8ccd-4205-a17c-703120a907d1" providerId="AD" clId="Web-{360101B3-8EFC-CFFC-2520-F8A7471662DD}" dt="2021-02-25T17:56:50.650" v="737" actId="20577"/>
          <ac:spMkLst>
            <pc:docMk/>
            <pc:sldMk cId="984778046" sldId="265"/>
            <ac:spMk id="3" creationId="{43562E6A-E69B-4811-B35F-36A3F0F2EDD5}"/>
          </ac:spMkLst>
        </pc:spChg>
      </pc:sldChg>
      <pc:sldChg chg="addSp delSp modSp new">
        <pc:chgData name="Liwia Wanat" userId="S::liwwan.892@edu.erzeszow.pl::900a9cee-8ccd-4205-a17c-703120a907d1" providerId="AD" clId="Web-{360101B3-8EFC-CFFC-2520-F8A7471662DD}" dt="2021-02-25T18:12:56.156" v="797" actId="20577"/>
        <pc:sldMkLst>
          <pc:docMk/>
          <pc:sldMk cId="4040375175" sldId="266"/>
        </pc:sldMkLst>
        <pc:spChg chg="mod">
          <ac:chgData name="Liwia Wanat" userId="S::liwwan.892@edu.erzeszow.pl::900a9cee-8ccd-4205-a17c-703120a907d1" providerId="AD" clId="Web-{360101B3-8EFC-CFFC-2520-F8A7471662DD}" dt="2021-02-25T18:12:56.156" v="797" actId="20577"/>
          <ac:spMkLst>
            <pc:docMk/>
            <pc:sldMk cId="4040375175" sldId="266"/>
            <ac:spMk id="2" creationId="{BF1DABA7-FEA6-4FC2-8242-A3B67FCC3D45}"/>
          </ac:spMkLst>
        </pc:spChg>
        <pc:spChg chg="del">
          <ac:chgData name="Liwia Wanat" userId="S::liwwan.892@edu.erzeszow.pl::900a9cee-8ccd-4205-a17c-703120a907d1" providerId="AD" clId="Web-{360101B3-8EFC-CFFC-2520-F8A7471662DD}" dt="2021-02-25T18:10:40.700" v="767"/>
          <ac:spMkLst>
            <pc:docMk/>
            <pc:sldMk cId="4040375175" sldId="266"/>
            <ac:spMk id="3" creationId="{6C704D9C-91D8-4884-92FF-EBA078E468AF}"/>
          </ac:spMkLst>
        </pc:spChg>
        <pc:picChg chg="add mod ord">
          <ac:chgData name="Liwia Wanat" userId="S::liwwan.892@edu.erzeszow.pl::900a9cee-8ccd-4205-a17c-703120a907d1" providerId="AD" clId="Web-{360101B3-8EFC-CFFC-2520-F8A7471662DD}" dt="2021-02-25T18:12:52.766" v="796" actId="1076"/>
          <ac:picMkLst>
            <pc:docMk/>
            <pc:sldMk cId="4040375175" sldId="266"/>
            <ac:picMk id="4" creationId="{0EF07491-2154-4E80-884F-236E37AEA8C6}"/>
          </ac:picMkLst>
        </pc:picChg>
      </pc:sldChg>
    </pc:docChg>
  </pc:docChgLst>
  <pc:docChgLst>
    <pc:chgData name="Liwia Wanat" userId="S::liwwan.892@edu.erzeszow.pl::900a9cee-8ccd-4205-a17c-703120a907d1" providerId="AD" clId="Web-{AAC1AE9F-20C3-2000-9E65-AD05BA6ADD51}"/>
    <pc:docChg chg="delSld modSld sldOrd">
      <pc:chgData name="Liwia Wanat" userId="S::liwwan.892@edu.erzeszow.pl::900a9cee-8ccd-4205-a17c-703120a907d1" providerId="AD" clId="Web-{AAC1AE9F-20C3-2000-9E65-AD05BA6ADD51}" dt="2021-02-25T16:43:40.227" v="123" actId="20577"/>
      <pc:docMkLst>
        <pc:docMk/>
      </pc:docMkLst>
      <pc:sldChg chg="addSp delSp modSp mod setClrOvrMap">
        <pc:chgData name="Liwia Wanat" userId="S::liwwan.892@edu.erzeszow.pl::900a9cee-8ccd-4205-a17c-703120a907d1" providerId="AD" clId="Web-{AAC1AE9F-20C3-2000-9E65-AD05BA6ADD51}" dt="2021-02-25T16:20:10.457" v="76" actId="1076"/>
        <pc:sldMkLst>
          <pc:docMk/>
          <pc:sldMk cId="52509440" sldId="257"/>
        </pc:sldMkLst>
        <pc:spChg chg="mod ord">
          <ac:chgData name="Liwia Wanat" userId="S::liwwan.892@edu.erzeszow.pl::900a9cee-8ccd-4205-a17c-703120a907d1" providerId="AD" clId="Web-{AAC1AE9F-20C3-2000-9E65-AD05BA6ADD51}" dt="2021-02-25T16:18:50.346" v="66" actId="1076"/>
          <ac:spMkLst>
            <pc:docMk/>
            <pc:sldMk cId="52509440" sldId="257"/>
            <ac:spMk id="2" creationId="{187DB597-3A95-4FA6-B2ED-2F9990ED7294}"/>
          </ac:spMkLst>
        </pc:spChg>
        <pc:spChg chg="mod ord">
          <ac:chgData name="Liwia Wanat" userId="S::liwwan.892@edu.erzeszow.pl::900a9cee-8ccd-4205-a17c-703120a907d1" providerId="AD" clId="Web-{AAC1AE9F-20C3-2000-9E65-AD05BA6ADD51}" dt="2021-02-25T16:20:07.066" v="75" actId="14100"/>
          <ac:spMkLst>
            <pc:docMk/>
            <pc:sldMk cId="52509440" sldId="257"/>
            <ac:spMk id="9" creationId="{D76FBCDA-D44E-4EF1-8C71-14D35E4C88F8}"/>
          </ac:spMkLst>
        </pc:spChg>
        <pc:spChg chg="del">
          <ac:chgData name="Liwia Wanat" userId="S::liwwan.892@edu.erzeszow.pl::900a9cee-8ccd-4205-a17c-703120a907d1" providerId="AD" clId="Web-{AAC1AE9F-20C3-2000-9E65-AD05BA6ADD51}" dt="2021-02-25T16:03:19.458" v="0"/>
          <ac:spMkLst>
            <pc:docMk/>
            <pc:sldMk cId="52509440" sldId="257"/>
            <ac:spMk id="14" creationId="{6ECA6DCB-B7E1-40A9-9524-540C6DA40B1B}"/>
          </ac:spMkLst>
        </pc:spChg>
        <pc:spChg chg="del">
          <ac:chgData name="Liwia Wanat" userId="S::liwwan.892@edu.erzeszow.pl::900a9cee-8ccd-4205-a17c-703120a907d1" providerId="AD" clId="Web-{AAC1AE9F-20C3-2000-9E65-AD05BA6ADD51}" dt="2021-02-25T16:03:19.458" v="0"/>
          <ac:spMkLst>
            <pc:docMk/>
            <pc:sldMk cId="52509440" sldId="257"/>
            <ac:spMk id="20" creationId="{3873B707-463F-40B0-8227-E8CC6C67EB25}"/>
          </ac:spMkLst>
        </pc:spChg>
        <pc:spChg chg="del">
          <ac:chgData name="Liwia Wanat" userId="S::liwwan.892@edu.erzeszow.pl::900a9cee-8ccd-4205-a17c-703120a907d1" providerId="AD" clId="Web-{AAC1AE9F-20C3-2000-9E65-AD05BA6ADD51}" dt="2021-02-25T16:03:19.458" v="0"/>
          <ac:spMkLst>
            <pc:docMk/>
            <pc:sldMk cId="52509440" sldId="257"/>
            <ac:spMk id="22" creationId="{C13237C8-E62C-4F0D-A318-BD6FB6C2D138}"/>
          </ac:spMkLst>
        </pc:spChg>
        <pc:spChg chg="del">
          <ac:chgData name="Liwia Wanat" userId="S::liwwan.892@edu.erzeszow.pl::900a9cee-8ccd-4205-a17c-703120a907d1" providerId="AD" clId="Web-{AAC1AE9F-20C3-2000-9E65-AD05BA6ADD51}" dt="2021-02-25T16:03:19.458" v="0"/>
          <ac:spMkLst>
            <pc:docMk/>
            <pc:sldMk cId="52509440" sldId="257"/>
            <ac:spMk id="24" creationId="{19C9EAEA-39D0-4B0E-A0EB-51E7B26740B1}"/>
          </ac:spMkLst>
        </pc:spChg>
        <pc:spChg chg="del">
          <ac:chgData name="Liwia Wanat" userId="S::liwwan.892@edu.erzeszow.pl::900a9cee-8ccd-4205-a17c-703120a907d1" providerId="AD" clId="Web-{AAC1AE9F-20C3-2000-9E65-AD05BA6ADD51}" dt="2021-02-25T16:03:19.458" v="0"/>
          <ac:spMkLst>
            <pc:docMk/>
            <pc:sldMk cId="52509440" sldId="257"/>
            <ac:spMk id="26" creationId="{8CB5D2D7-DF65-4E86-BFBA-FFB9B5ACEB64}"/>
          </ac:spMkLst>
        </pc:spChg>
        <pc:spChg chg="add">
          <ac:chgData name="Liwia Wanat" userId="S::liwwan.892@edu.erzeszow.pl::900a9cee-8ccd-4205-a17c-703120a907d1" providerId="AD" clId="Web-{AAC1AE9F-20C3-2000-9E65-AD05BA6ADD51}" dt="2021-02-25T16:03:19.458" v="0"/>
          <ac:spMkLst>
            <pc:docMk/>
            <pc:sldMk cId="52509440" sldId="257"/>
            <ac:spMk id="31" creationId="{8F23F8A3-8FD7-4779-8323-FDC26BE99889}"/>
          </ac:spMkLst>
        </pc:spChg>
        <pc:spChg chg="add">
          <ac:chgData name="Liwia Wanat" userId="S::liwwan.892@edu.erzeszow.pl::900a9cee-8ccd-4205-a17c-703120a907d1" providerId="AD" clId="Web-{AAC1AE9F-20C3-2000-9E65-AD05BA6ADD51}" dt="2021-02-25T16:03:19.458" v="0"/>
          <ac:spMkLst>
            <pc:docMk/>
            <pc:sldMk cId="52509440" sldId="257"/>
            <ac:spMk id="33" creationId="{F605C4CC-A25C-416F-8333-7CB7DC97D870}"/>
          </ac:spMkLst>
        </pc:spChg>
        <pc:grpChg chg="del">
          <ac:chgData name="Liwia Wanat" userId="S::liwwan.892@edu.erzeszow.pl::900a9cee-8ccd-4205-a17c-703120a907d1" providerId="AD" clId="Web-{AAC1AE9F-20C3-2000-9E65-AD05BA6ADD51}" dt="2021-02-25T16:03:19.458" v="0"/>
          <ac:grpSpMkLst>
            <pc:docMk/>
            <pc:sldMk cId="52509440" sldId="257"/>
            <ac:grpSpMk id="16" creationId="{1DE889C7-FAD6-4397-98E2-05D503484459}"/>
          </ac:grpSpMkLst>
        </pc:grpChg>
        <pc:picChg chg="mod">
          <ac:chgData name="Liwia Wanat" userId="S::liwwan.892@edu.erzeszow.pl::900a9cee-8ccd-4205-a17c-703120a907d1" providerId="AD" clId="Web-{AAC1AE9F-20C3-2000-9E65-AD05BA6ADD51}" dt="2021-02-25T16:03:19.458" v="0"/>
          <ac:picMkLst>
            <pc:docMk/>
            <pc:sldMk cId="52509440" sldId="257"/>
            <ac:picMk id="5" creationId="{B8D87328-51E4-47F0-9BBD-40D31BD54435}"/>
          </ac:picMkLst>
        </pc:picChg>
        <pc:picChg chg="mod">
          <ac:chgData name="Liwia Wanat" userId="S::liwwan.892@edu.erzeszow.pl::900a9cee-8ccd-4205-a17c-703120a907d1" providerId="AD" clId="Web-{AAC1AE9F-20C3-2000-9E65-AD05BA6ADD51}" dt="2021-02-25T16:20:10.457" v="76" actId="1076"/>
          <ac:picMkLst>
            <pc:docMk/>
            <pc:sldMk cId="52509440" sldId="257"/>
            <ac:picMk id="8" creationId="{04A55CA0-B879-425B-8CD1-06B6EE280A9B}"/>
          </ac:picMkLst>
        </pc:picChg>
      </pc:sldChg>
      <pc:sldChg chg="modSp">
        <pc:chgData name="Liwia Wanat" userId="S::liwwan.892@edu.erzeszow.pl::900a9cee-8ccd-4205-a17c-703120a907d1" providerId="AD" clId="Web-{AAC1AE9F-20C3-2000-9E65-AD05BA6ADD51}" dt="2021-02-25T16:20:27.098" v="78" actId="20577"/>
        <pc:sldMkLst>
          <pc:docMk/>
          <pc:sldMk cId="388977667" sldId="258"/>
        </pc:sldMkLst>
        <pc:spChg chg="mod">
          <ac:chgData name="Liwia Wanat" userId="S::liwwan.892@edu.erzeszow.pl::900a9cee-8ccd-4205-a17c-703120a907d1" providerId="AD" clId="Web-{AAC1AE9F-20C3-2000-9E65-AD05BA6ADD51}" dt="2021-02-25T16:14:28.874" v="40" actId="20577"/>
          <ac:spMkLst>
            <pc:docMk/>
            <pc:sldMk cId="388977667" sldId="258"/>
            <ac:spMk id="2" creationId="{4A7EB838-7230-4868-862E-6C2ACE556CBC}"/>
          </ac:spMkLst>
        </pc:spChg>
        <pc:spChg chg="mod">
          <ac:chgData name="Liwia Wanat" userId="S::liwwan.892@edu.erzeszow.pl::900a9cee-8ccd-4205-a17c-703120a907d1" providerId="AD" clId="Web-{AAC1AE9F-20C3-2000-9E65-AD05BA6ADD51}" dt="2021-02-25T16:20:27.098" v="78" actId="20577"/>
          <ac:spMkLst>
            <pc:docMk/>
            <pc:sldMk cId="388977667" sldId="258"/>
            <ac:spMk id="3" creationId="{1ADC7069-2B8D-4D26-84CE-B125921F2C9F}"/>
          </ac:spMkLst>
        </pc:spChg>
      </pc:sldChg>
      <pc:sldChg chg="modSp ord">
        <pc:chgData name="Liwia Wanat" userId="S::liwwan.892@edu.erzeszow.pl::900a9cee-8ccd-4205-a17c-703120a907d1" providerId="AD" clId="Web-{AAC1AE9F-20C3-2000-9E65-AD05BA6ADD51}" dt="2021-02-25T16:43:25.055" v="119" actId="20577"/>
        <pc:sldMkLst>
          <pc:docMk/>
          <pc:sldMk cId="2951880596" sldId="260"/>
        </pc:sldMkLst>
        <pc:spChg chg="mod">
          <ac:chgData name="Liwia Wanat" userId="S::liwwan.892@edu.erzeszow.pl::900a9cee-8ccd-4205-a17c-703120a907d1" providerId="AD" clId="Web-{AAC1AE9F-20C3-2000-9E65-AD05BA6ADD51}" dt="2021-02-25T16:37:24.691" v="94" actId="20577"/>
          <ac:spMkLst>
            <pc:docMk/>
            <pc:sldMk cId="2951880596" sldId="260"/>
            <ac:spMk id="2" creationId="{6B1141BF-8B32-4CEE-A440-0A855E131CD5}"/>
          </ac:spMkLst>
        </pc:spChg>
        <pc:spChg chg="mod">
          <ac:chgData name="Liwia Wanat" userId="S::liwwan.892@edu.erzeszow.pl::900a9cee-8ccd-4205-a17c-703120a907d1" providerId="AD" clId="Web-{AAC1AE9F-20C3-2000-9E65-AD05BA6ADD51}" dt="2021-02-25T16:43:25.055" v="119" actId="20577"/>
          <ac:spMkLst>
            <pc:docMk/>
            <pc:sldMk cId="2951880596" sldId="260"/>
            <ac:spMk id="3" creationId="{FAAE4455-7DCC-46D0-B1E8-3374D129C16C}"/>
          </ac:spMkLst>
        </pc:spChg>
      </pc:sldChg>
      <pc:sldChg chg="addSp modSp mod ord setBg">
        <pc:chgData name="Liwia Wanat" userId="S::liwwan.892@edu.erzeszow.pl::900a9cee-8ccd-4205-a17c-703120a907d1" providerId="AD" clId="Web-{AAC1AE9F-20C3-2000-9E65-AD05BA6ADD51}" dt="2021-02-25T16:36:48.534" v="79"/>
        <pc:sldMkLst>
          <pc:docMk/>
          <pc:sldMk cId="318641194" sldId="261"/>
        </pc:sldMkLst>
        <pc:spChg chg="mod">
          <ac:chgData name="Liwia Wanat" userId="S::liwwan.892@edu.erzeszow.pl::900a9cee-8ccd-4205-a17c-703120a907d1" providerId="AD" clId="Web-{AAC1AE9F-20C3-2000-9E65-AD05BA6ADD51}" dt="2021-02-25T16:17:10.204" v="57" actId="14100"/>
          <ac:spMkLst>
            <pc:docMk/>
            <pc:sldMk cId="318641194" sldId="261"/>
            <ac:spMk id="2" creationId="{CF6BFFF1-83F4-4930-B0DA-EF542216832C}"/>
          </ac:spMkLst>
        </pc:spChg>
        <pc:spChg chg="mod ord">
          <ac:chgData name="Liwia Wanat" userId="S::liwwan.892@edu.erzeszow.pl::900a9cee-8ccd-4205-a17c-703120a907d1" providerId="AD" clId="Web-{AAC1AE9F-20C3-2000-9E65-AD05BA6ADD51}" dt="2021-02-25T16:17:39.580" v="65" actId="20577"/>
          <ac:spMkLst>
            <pc:docMk/>
            <pc:sldMk cId="318641194" sldId="261"/>
            <ac:spMk id="3" creationId="{BC1E4E63-76FF-4F93-BBD2-FAF7331A67B3}"/>
          </ac:spMkLst>
        </pc:spChg>
        <pc:spChg chg="add">
          <ac:chgData name="Liwia Wanat" userId="S::liwwan.892@edu.erzeszow.pl::900a9cee-8ccd-4205-a17c-703120a907d1" providerId="AD" clId="Web-{AAC1AE9F-20C3-2000-9E65-AD05BA6ADD51}" dt="2021-02-25T16:12:30.310" v="21"/>
          <ac:spMkLst>
            <pc:docMk/>
            <pc:sldMk cId="318641194" sldId="261"/>
            <ac:spMk id="9" creationId="{23E547B5-89CF-4EC0-96DE-25771AED0799}"/>
          </ac:spMkLst>
        </pc:spChg>
        <pc:spChg chg="add">
          <ac:chgData name="Liwia Wanat" userId="S::liwwan.892@edu.erzeszow.pl::900a9cee-8ccd-4205-a17c-703120a907d1" providerId="AD" clId="Web-{AAC1AE9F-20C3-2000-9E65-AD05BA6ADD51}" dt="2021-02-25T16:12:30.310" v="21"/>
          <ac:spMkLst>
            <pc:docMk/>
            <pc:sldMk cId="318641194" sldId="261"/>
            <ac:spMk id="11" creationId="{3F0B8CEB-8279-4E5E-A0CE-1FC9F71736F2}"/>
          </ac:spMkLst>
        </pc:spChg>
        <pc:picChg chg="add mod">
          <ac:chgData name="Liwia Wanat" userId="S::liwwan.892@edu.erzeszow.pl::900a9cee-8ccd-4205-a17c-703120a907d1" providerId="AD" clId="Web-{AAC1AE9F-20C3-2000-9E65-AD05BA6ADD51}" dt="2021-02-25T16:12:30.310" v="21"/>
          <ac:picMkLst>
            <pc:docMk/>
            <pc:sldMk cId="318641194" sldId="261"/>
            <ac:picMk id="4" creationId="{F25A8E68-D523-42F3-B070-7EA28018DD62}"/>
          </ac:picMkLst>
        </pc:picChg>
      </pc:sldChg>
      <pc:sldChg chg="modSp">
        <pc:chgData name="Liwia Wanat" userId="S::liwwan.892@edu.erzeszow.pl::900a9cee-8ccd-4205-a17c-703120a907d1" providerId="AD" clId="Web-{AAC1AE9F-20C3-2000-9E65-AD05BA6ADD51}" dt="2021-02-25T16:37:17.659" v="81" actId="20577"/>
        <pc:sldMkLst>
          <pc:docMk/>
          <pc:sldMk cId="203417038" sldId="262"/>
        </pc:sldMkLst>
        <pc:spChg chg="mod">
          <ac:chgData name="Liwia Wanat" userId="S::liwwan.892@edu.erzeszow.pl::900a9cee-8ccd-4205-a17c-703120a907d1" providerId="AD" clId="Web-{AAC1AE9F-20C3-2000-9E65-AD05BA6ADD51}" dt="2021-02-25T16:37:17.659" v="81" actId="20577"/>
          <ac:spMkLst>
            <pc:docMk/>
            <pc:sldMk cId="203417038" sldId="262"/>
            <ac:spMk id="2" creationId="{C3FF8B0B-9F21-467B-AF31-B33D1738BC25}"/>
          </ac:spMkLst>
        </pc:spChg>
      </pc:sldChg>
      <pc:sldChg chg="del">
        <pc:chgData name="Liwia Wanat" userId="S::liwwan.892@edu.erzeszow.pl::900a9cee-8ccd-4205-a17c-703120a907d1" providerId="AD" clId="Web-{AAC1AE9F-20C3-2000-9E65-AD05BA6ADD51}" dt="2021-02-25T16:37:30.503" v="95"/>
        <pc:sldMkLst>
          <pc:docMk/>
          <pc:sldMk cId="2660102691" sldId="263"/>
        </pc:sldMkLst>
      </pc:sldChg>
      <pc:sldChg chg="modSp ord">
        <pc:chgData name="Liwia Wanat" userId="S::liwwan.892@edu.erzeszow.pl::900a9cee-8ccd-4205-a17c-703120a907d1" providerId="AD" clId="Web-{AAC1AE9F-20C3-2000-9E65-AD05BA6ADD51}" dt="2021-02-25T16:43:40.227" v="123" actId="20577"/>
        <pc:sldMkLst>
          <pc:docMk/>
          <pc:sldMk cId="984778046" sldId="265"/>
        </pc:sldMkLst>
        <pc:spChg chg="mod">
          <ac:chgData name="Liwia Wanat" userId="S::liwwan.892@edu.erzeszow.pl::900a9cee-8ccd-4205-a17c-703120a907d1" providerId="AD" clId="Web-{AAC1AE9F-20C3-2000-9E65-AD05BA6ADD51}" dt="2021-02-25T16:43:40.227" v="123" actId="20577"/>
          <ac:spMkLst>
            <pc:docMk/>
            <pc:sldMk cId="984778046" sldId="265"/>
            <ac:spMk id="3" creationId="{43562E6A-E69B-4811-B35F-36A3F0F2EDD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5:51.3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10769 9869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8:32.2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7620 3440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8:39.4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14711 3387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8:42.9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10239 6429 16383 0 0,'0'22'0'0'0,"0"8"0"0"0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6:53.6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16245 6376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6:59.3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15928 6085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7:08.95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14870 5953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7:28.5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15663 6641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7:36.9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16351 5662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7:42.1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16960 6906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7:47.71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16087 4392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47:47.71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16087 4392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rygada_%C5%9Awi%C4%99tokrzyska_NSZ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2" Type="http://schemas.openxmlformats.org/officeDocument/2006/relationships/image" Target="../media/image6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10" Type="http://schemas.openxmlformats.org/officeDocument/2006/relationships/customXml" Target="../ink/ink7.xml"/><Relationship Id="rId4" Type="http://schemas.openxmlformats.org/officeDocument/2006/relationships/image" Target="../media/image7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rHTr2wKU8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skieradio.pl/339,Zolnierze-wykleci/6570,Sylwetki" TargetMode="External"/><Relationship Id="rId2" Type="http://schemas.openxmlformats.org/officeDocument/2006/relationships/hyperlink" Target="https://zolnierzeniezlomni.com.pl/histori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pozujący, osoba, mundur wojskowy&#10;&#10;Opis wygenerowany automatycznie">
            <a:extLst>
              <a:ext uri="{FF2B5EF4-FFF2-40B4-BE49-F238E27FC236}">
                <a16:creationId xmlns:a16="http://schemas.microsoft.com/office/drawing/2014/main" xmlns="" id="{25600B31-DC52-488C-B385-B1C382BBA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3961" y="3391155"/>
            <a:ext cx="4648160" cy="1731698"/>
          </a:xfrm>
        </p:spPr>
        <p:txBody>
          <a:bodyPr>
            <a:normAutofit/>
          </a:bodyPr>
          <a:lstStyle/>
          <a:p>
            <a:r>
              <a:rPr lang="pl-PL" sz="4800">
                <a:cs typeface="Calibri Light"/>
              </a:rPr>
              <a:t>Żołnierze wyklęci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1258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Calibri"/>
              </a:rPr>
              <a:t>Liwia Wanat</a:t>
            </a:r>
            <a:br>
              <a:rPr lang="pl-PL">
                <a:cs typeface="Calibri"/>
              </a:rPr>
            </a:br>
            <a:r>
              <a:rPr lang="pl-PL">
                <a:cs typeface="Calibri"/>
              </a:rPr>
              <a:t>Gabriela </a:t>
            </a:r>
            <a:r>
              <a:rPr lang="pl-PL" err="1">
                <a:cs typeface="Calibri"/>
              </a:rPr>
              <a:t>Barłowska</a:t>
            </a:r>
            <a:r>
              <a:rPr lang="pl-PL">
                <a:cs typeface="Calibri"/>
              </a:rPr>
              <a:t> </a:t>
            </a:r>
            <a:br>
              <a:rPr lang="pl-PL">
                <a:cs typeface="Calibri"/>
              </a:rPr>
            </a:br>
            <a:r>
              <a:rPr lang="pl-PL">
                <a:cs typeface="Calibri"/>
              </a:rPr>
              <a:t>8c</a:t>
            </a:r>
            <a:endParaRPr lang="pl-PL" err="1">
              <a:cs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8D87328-51E4-47F0-9BBD-40D31BD5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9" r="3631" b="-1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04A55CA0-B879-425B-8CD1-06B6EE280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0" r="1" b="19504"/>
          <a:stretch/>
        </p:blipFill>
        <p:spPr>
          <a:xfrm>
            <a:off x="4140220" y="2934014"/>
            <a:ext cx="8045869" cy="3920047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7DB597-3A95-4FA6-B2ED-2F9990ED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68" y="591806"/>
            <a:ext cx="6244397" cy="1129914"/>
          </a:xfrm>
        </p:spPr>
        <p:txBody>
          <a:bodyPr>
            <a:normAutofit/>
          </a:bodyPr>
          <a:lstStyle/>
          <a:p>
            <a:r>
              <a:rPr lang="pl-PL">
                <a:cs typeface="Calibri Light"/>
              </a:rPr>
              <a:t>Kim byli Żołnierze wyklęci?</a:t>
            </a:r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D76FBCDA-D44E-4EF1-8C71-14D35E4C8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09" y="1947276"/>
            <a:ext cx="5189728" cy="42676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 b="1">
                <a:ea typeface="+mn-lt"/>
                <a:cs typeface="+mn-lt"/>
              </a:rPr>
              <a:t>Żołnierze Wyklęci </a:t>
            </a:r>
            <a:r>
              <a:rPr lang="pl-PL" sz="2400">
                <a:ea typeface="+mn-lt"/>
                <a:cs typeface="+mn-lt"/>
              </a:rPr>
              <a:t>byli żołnierzami polskiego powojennego podziemia niepodległościowego i antykomunistycznego, którzy stawiali opór sowietyzacji Polski i podporządkowaniu jej ZSRR.</a:t>
            </a:r>
            <a:endParaRPr lang="pl-PL" sz="2400">
              <a:cs typeface="Calibri"/>
            </a:endParaRPr>
          </a:p>
          <a:p>
            <a:pPr marL="0" indent="0">
              <a:buNone/>
            </a:pPr>
            <a:endParaRPr lang="pl-PL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 Walcząc z siłami nowego agresora, musieli  zmierzyć się z ogromną, wymierzoną w nich propagandą Polski Ludowej, która nazywała ich „bandami reakcyjnego podziemia”</a:t>
            </a:r>
            <a:endParaRPr lang="pl-PL" sz="2400">
              <a:cs typeface="Calibri"/>
            </a:endParaRPr>
          </a:p>
          <a:p>
            <a:pPr marL="0" indent="0">
              <a:buNone/>
            </a:pPr>
            <a:endParaRPr lang="pl-P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09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F821940F-7A1D-4ACC-85B4-A932898A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FBCF16F5-E0AF-4144-B7AF-BDDCDF8D5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7085843F-A255-4AE2-BD1C-10954E1A6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918980" cy="6858000"/>
          </a:xfrm>
          <a:custGeom>
            <a:avLst/>
            <a:gdLst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91493 w 7918980"/>
              <a:gd name="connsiteY69" fmla="*/ 1969445 h 6858000"/>
              <a:gd name="connsiteX70" fmla="*/ 6949577 w 7918980"/>
              <a:gd name="connsiteY70" fmla="*/ 2024270 h 6858000"/>
              <a:gd name="connsiteX71" fmla="*/ 6942508 w 7918980"/>
              <a:gd name="connsiteY71" fmla="*/ 2107942 h 6858000"/>
              <a:gd name="connsiteX72" fmla="*/ 6933336 w 7918980"/>
              <a:gd name="connsiteY72" fmla="*/ 2193455 h 6858000"/>
              <a:gd name="connsiteX73" fmla="*/ 6927972 w 7918980"/>
              <a:gd name="connsiteY73" fmla="*/ 2260088 h 6858000"/>
              <a:gd name="connsiteX74" fmla="*/ 6909058 w 7918980"/>
              <a:gd name="connsiteY74" fmla="*/ 2296008 h 6858000"/>
              <a:gd name="connsiteX75" fmla="*/ 6901810 w 7918980"/>
              <a:gd name="connsiteY75" fmla="*/ 2305564 h 6858000"/>
              <a:gd name="connsiteX76" fmla="*/ 6904482 w 7918980"/>
              <a:gd name="connsiteY76" fmla="*/ 2320214 h 6858000"/>
              <a:gd name="connsiteX77" fmla="*/ 6891885 w 7918980"/>
              <a:gd name="connsiteY77" fmla="*/ 2417011 h 6858000"/>
              <a:gd name="connsiteX78" fmla="*/ 6884970 w 7918980"/>
              <a:gd name="connsiteY78" fmla="*/ 2454207 h 6858000"/>
              <a:gd name="connsiteX79" fmla="*/ 6882954 w 7918980"/>
              <a:gd name="connsiteY79" fmla="*/ 2487203 h 6858000"/>
              <a:gd name="connsiteX80" fmla="*/ 6871484 w 7918980"/>
              <a:gd name="connsiteY80" fmla="*/ 2512282 h 6858000"/>
              <a:gd name="connsiteX81" fmla="*/ 6872496 w 7918980"/>
              <a:gd name="connsiteY81" fmla="*/ 2514318 h 6858000"/>
              <a:gd name="connsiteX82" fmla="*/ 6898111 w 7918980"/>
              <a:gd name="connsiteY82" fmla="*/ 2574334 h 6858000"/>
              <a:gd name="connsiteX83" fmla="*/ 6897017 w 7918980"/>
              <a:gd name="connsiteY83" fmla="*/ 2579877 h 6858000"/>
              <a:gd name="connsiteX84" fmla="*/ 6897171 w 7918980"/>
              <a:gd name="connsiteY84" fmla="*/ 2608928 h 6858000"/>
              <a:gd name="connsiteX85" fmla="*/ 6896584 w 7918980"/>
              <a:gd name="connsiteY85" fmla="*/ 2613111 h 6858000"/>
              <a:gd name="connsiteX86" fmla="*/ 6888164 w 7918980"/>
              <a:gd name="connsiteY86" fmla="*/ 2621996 h 6858000"/>
              <a:gd name="connsiteX87" fmla="*/ 6890652 w 7918980"/>
              <a:gd name="connsiteY87" fmla="*/ 2634265 h 6858000"/>
              <a:gd name="connsiteX88" fmla="*/ 6882034 w 7918980"/>
              <a:gd name="connsiteY88" fmla="*/ 2647237 h 6858000"/>
              <a:gd name="connsiteX89" fmla="*/ 6888195 w 7918980"/>
              <a:gd name="connsiteY89" fmla="*/ 2650786 h 6858000"/>
              <a:gd name="connsiteX90" fmla="*/ 6894052 w 7918980"/>
              <a:gd name="connsiteY90" fmla="*/ 2661993 h 6858000"/>
              <a:gd name="connsiteX91" fmla="*/ 6885953 w 7918980"/>
              <a:gd name="connsiteY91" fmla="*/ 2670949 h 6858000"/>
              <a:gd name="connsiteX92" fmla="*/ 6880156 w 7918980"/>
              <a:gd name="connsiteY92" fmla="*/ 2690255 h 6858000"/>
              <a:gd name="connsiteX93" fmla="*/ 6881009 w 7918980"/>
              <a:gd name="connsiteY93" fmla="*/ 2695683 h 6858000"/>
              <a:gd name="connsiteX94" fmla="*/ 6870001 w 7918980"/>
              <a:gd name="connsiteY94" fmla="*/ 2713964 h 6858000"/>
              <a:gd name="connsiteX95" fmla="*/ 6864441 w 7918980"/>
              <a:gd name="connsiteY95" fmla="*/ 2730175 h 6858000"/>
              <a:gd name="connsiteX96" fmla="*/ 6875107 w 7918980"/>
              <a:gd name="connsiteY96" fmla="*/ 2763497 h 6858000"/>
              <a:gd name="connsiteX97" fmla="*/ 6837349 w 7918980"/>
              <a:gd name="connsiteY97" fmla="*/ 3051539 h 6858000"/>
              <a:gd name="connsiteX98" fmla="*/ 6835698 w 7918980"/>
              <a:gd name="connsiteY98" fmla="*/ 3060333 h 6858000"/>
              <a:gd name="connsiteX99" fmla="*/ 6837785 w 7918980"/>
              <a:gd name="connsiteY99" fmla="*/ 3065434 h 6858000"/>
              <a:gd name="connsiteX100" fmla="*/ 6834476 w 7918980"/>
              <a:gd name="connsiteY100" fmla="*/ 3066836 h 6858000"/>
              <a:gd name="connsiteX101" fmla="*/ 6831096 w 7918980"/>
              <a:gd name="connsiteY101" fmla="*/ 3084834 h 6858000"/>
              <a:gd name="connsiteX102" fmla="*/ 6831305 w 7918980"/>
              <a:gd name="connsiteY102" fmla="*/ 3097259 h 6858000"/>
              <a:gd name="connsiteX103" fmla="*/ 6828050 w 7918980"/>
              <a:gd name="connsiteY103" fmla="*/ 3101053 h 6858000"/>
              <a:gd name="connsiteX104" fmla="*/ 6827093 w 7918980"/>
              <a:gd name="connsiteY104" fmla="*/ 3106151 h 6858000"/>
              <a:gd name="connsiteX105" fmla="*/ 6833251 w 7918980"/>
              <a:gd name="connsiteY105" fmla="*/ 3116747 h 6858000"/>
              <a:gd name="connsiteX106" fmla="*/ 6825921 w 7918980"/>
              <a:gd name="connsiteY106" fmla="*/ 3151828 h 6858000"/>
              <a:gd name="connsiteX107" fmla="*/ 6825863 w 7918980"/>
              <a:gd name="connsiteY107" fmla="*/ 3180546 h 6858000"/>
              <a:gd name="connsiteX108" fmla="*/ 6839691 w 7918980"/>
              <a:gd name="connsiteY108" fmla="*/ 3258677 h 6858000"/>
              <a:gd name="connsiteX109" fmla="*/ 6840898 w 7918980"/>
              <a:gd name="connsiteY109" fmla="*/ 3262610 h 6858000"/>
              <a:gd name="connsiteX110" fmla="*/ 6834652 w 7918980"/>
              <a:gd name="connsiteY110" fmla="*/ 3277179 h 6858000"/>
              <a:gd name="connsiteX111" fmla="*/ 6832324 w 7918980"/>
              <a:gd name="connsiteY111" fmla="*/ 3278130 h 6858000"/>
              <a:gd name="connsiteX112" fmla="*/ 6849750 w 7918980"/>
              <a:gd name="connsiteY112" fmla="*/ 3325671 h 6858000"/>
              <a:gd name="connsiteX113" fmla="*/ 6847551 w 7918980"/>
              <a:gd name="connsiteY113" fmla="*/ 3332072 h 6858000"/>
              <a:gd name="connsiteX114" fmla="*/ 6864685 w 7918980"/>
              <a:gd name="connsiteY114" fmla="*/ 3362948 h 6858000"/>
              <a:gd name="connsiteX115" fmla="*/ 6870457 w 7918980"/>
              <a:gd name="connsiteY115" fmla="*/ 3378959 h 6858000"/>
              <a:gd name="connsiteX116" fmla="*/ 6883738 w 7918980"/>
              <a:gd name="connsiteY116" fmla="*/ 3407057 h 6858000"/>
              <a:gd name="connsiteX117" fmla="*/ 6881948 w 7918980"/>
              <a:gd name="connsiteY117" fmla="*/ 3409825 h 6858000"/>
              <a:gd name="connsiteX118" fmla="*/ 6885647 w 7918980"/>
              <a:gd name="connsiteY118" fmla="*/ 3415218 h 6858000"/>
              <a:gd name="connsiteX119" fmla="*/ 6883908 w 7918980"/>
              <a:gd name="connsiteY119" fmla="*/ 3419880 h 6858000"/>
              <a:gd name="connsiteX120" fmla="*/ 6885903 w 7918980"/>
              <a:gd name="connsiteY120" fmla="*/ 3424545 h 6858000"/>
              <a:gd name="connsiteX121" fmla="*/ 6887603 w 7918980"/>
              <a:gd name="connsiteY121" fmla="*/ 3476412 h 6858000"/>
              <a:gd name="connsiteX122" fmla="*/ 6892664 w 7918980"/>
              <a:gd name="connsiteY122" fmla="*/ 3486850 h 6858000"/>
              <a:gd name="connsiteX123" fmla="*/ 6886319 w 7918980"/>
              <a:gd name="connsiteY123" fmla="*/ 3496391 h 6858000"/>
              <a:gd name="connsiteX124" fmla="*/ 6893119 w 7918980"/>
              <a:gd name="connsiteY124" fmla="*/ 3531201 h 6858000"/>
              <a:gd name="connsiteX125" fmla="*/ 6902876 w 7918980"/>
              <a:gd name="connsiteY125" fmla="*/ 3542019 h 6858000"/>
              <a:gd name="connsiteX126" fmla="*/ 6910520 w 7918980"/>
              <a:gd name="connsiteY126" fmla="*/ 3552249 h 6858000"/>
              <a:gd name="connsiteX127" fmla="*/ 6910882 w 7918980"/>
              <a:gd name="connsiteY127" fmla="*/ 3553678 h 6858000"/>
              <a:gd name="connsiteX128" fmla="*/ 6914489 w 7918980"/>
              <a:gd name="connsiteY128" fmla="*/ 3568021 h 6858000"/>
              <a:gd name="connsiteX129" fmla="*/ 6914914 w 7918980"/>
              <a:gd name="connsiteY129" fmla="*/ 3569719 h 6858000"/>
              <a:gd name="connsiteX130" fmla="*/ 6912342 w 7918980"/>
              <a:gd name="connsiteY130" fmla="*/ 3586412 h 6858000"/>
              <a:gd name="connsiteX131" fmla="*/ 6915338 w 7918980"/>
              <a:gd name="connsiteY131" fmla="*/ 3597336 h 6858000"/>
              <a:gd name="connsiteX132" fmla="*/ 6907234 w 7918980"/>
              <a:gd name="connsiteY132" fmla="*/ 3606007 h 6858000"/>
              <a:gd name="connsiteX133" fmla="*/ 6907261 w 7918980"/>
              <a:gd name="connsiteY133" fmla="*/ 3641228 h 6858000"/>
              <a:gd name="connsiteX134" fmla="*/ 6914828 w 7918980"/>
              <a:gd name="connsiteY134" fmla="*/ 3653088 h 6858000"/>
              <a:gd name="connsiteX135" fmla="*/ 6920416 w 7918980"/>
              <a:gd name="connsiteY135" fmla="*/ 3664114 h 6858000"/>
              <a:gd name="connsiteX136" fmla="*/ 6920498 w 7918980"/>
              <a:gd name="connsiteY136" fmla="*/ 3665569 h 6858000"/>
              <a:gd name="connsiteX137" fmla="*/ 6922809 w 7918980"/>
              <a:gd name="connsiteY137" fmla="*/ 3707357 h 6858000"/>
              <a:gd name="connsiteX138" fmla="*/ 6937676 w 7918980"/>
              <a:gd name="connsiteY138" fmla="*/ 3778166 h 6858000"/>
              <a:gd name="connsiteX139" fmla="*/ 6958359 w 7918980"/>
              <a:gd name="connsiteY139" fmla="*/ 3878222 h 6858000"/>
              <a:gd name="connsiteX140" fmla="*/ 6953118 w 7918980"/>
              <a:gd name="connsiteY140" fmla="*/ 4048117 h 6858000"/>
              <a:gd name="connsiteX141" fmla="*/ 6913020 w 7918980"/>
              <a:gd name="connsiteY141" fmla="*/ 4219510 h 6858000"/>
              <a:gd name="connsiteX142" fmla="*/ 6915792 w 7918980"/>
              <a:gd name="connsiteY142" fmla="*/ 4411258 h 6858000"/>
              <a:gd name="connsiteX143" fmla="*/ 6907579 w 7918980"/>
              <a:gd name="connsiteY143" fmla="*/ 4488531 h 6858000"/>
              <a:gd name="connsiteX144" fmla="*/ 6907052 w 7918980"/>
              <a:gd name="connsiteY144" fmla="*/ 4539168 h 6858000"/>
              <a:gd name="connsiteX145" fmla="*/ 6891916 w 7918980"/>
              <a:gd name="connsiteY145" fmla="*/ 4625153 h 6858000"/>
              <a:gd name="connsiteX146" fmla="*/ 6882094 w 7918980"/>
              <a:gd name="connsiteY146" fmla="*/ 4733115 h 6858000"/>
              <a:gd name="connsiteX147" fmla="*/ 6860189 w 7918980"/>
              <a:gd name="connsiteY147" fmla="*/ 4844323 h 6858000"/>
              <a:gd name="connsiteX148" fmla="*/ 6843618 w 7918980"/>
              <a:gd name="connsiteY148" fmla="*/ 4877992 h 6858000"/>
              <a:gd name="connsiteX149" fmla="*/ 6829393 w 7918980"/>
              <a:gd name="connsiteY149" fmla="*/ 4925805 h 6858000"/>
              <a:gd name="connsiteX150" fmla="*/ 6794017 w 7918980"/>
              <a:gd name="connsiteY150" fmla="*/ 5009272 h 6858000"/>
              <a:gd name="connsiteX151" fmla="*/ 6786085 w 7918980"/>
              <a:gd name="connsiteY151" fmla="*/ 5111369 h 6858000"/>
              <a:gd name="connsiteX152" fmla="*/ 6799321 w 7918980"/>
              <a:gd name="connsiteY152" fmla="*/ 5210876 h 6858000"/>
              <a:gd name="connsiteX153" fmla="*/ 6803597 w 7918980"/>
              <a:gd name="connsiteY153" fmla="*/ 5269726 h 6858000"/>
              <a:gd name="connsiteX154" fmla="*/ 6820713 w 7918980"/>
              <a:gd name="connsiteY154" fmla="*/ 5464225 h 6858000"/>
              <a:gd name="connsiteX155" fmla="*/ 6824380 w 7918980"/>
              <a:gd name="connsiteY155" fmla="*/ 5594585 h 6858000"/>
              <a:gd name="connsiteX156" fmla="*/ 6806680 w 7918980"/>
              <a:gd name="connsiteY156" fmla="*/ 5667896 h 6858000"/>
              <a:gd name="connsiteX157" fmla="*/ 6791486 w 7918980"/>
              <a:gd name="connsiteY157" fmla="*/ 5769225 h 6858000"/>
              <a:gd name="connsiteX158" fmla="*/ 6792745 w 7918980"/>
              <a:gd name="connsiteY158" fmla="*/ 5823324 h 6858000"/>
              <a:gd name="connsiteX159" fmla="*/ 6789109 w 7918980"/>
              <a:gd name="connsiteY159" fmla="*/ 5862699 h 6858000"/>
              <a:gd name="connsiteX160" fmla="*/ 6793675 w 7918980"/>
              <a:gd name="connsiteY160" fmla="*/ 5906467 h 6858000"/>
              <a:gd name="connsiteX161" fmla="*/ 6814548 w 7918980"/>
              <a:gd name="connsiteY161" fmla="*/ 5939847 h 6858000"/>
              <a:gd name="connsiteX162" fmla="*/ 6809795 w 7918980"/>
              <a:gd name="connsiteY162" fmla="*/ 5973994 h 6858000"/>
              <a:gd name="connsiteX163" fmla="*/ 6810756 w 7918980"/>
              <a:gd name="connsiteY163" fmla="*/ 6089693 h 6858000"/>
              <a:gd name="connsiteX164" fmla="*/ 6814601 w 7918980"/>
              <a:gd name="connsiteY164" fmla="*/ 6224938 h 6858000"/>
              <a:gd name="connsiteX165" fmla="*/ 6840137 w 7918980"/>
              <a:gd name="connsiteY165" fmla="*/ 6370251 h 6858000"/>
              <a:gd name="connsiteX166" fmla="*/ 6863777 w 7918980"/>
              <a:gd name="connsiteY166" fmla="*/ 6541313 h 6858000"/>
              <a:gd name="connsiteX167" fmla="*/ 6868355 w 7918980"/>
              <a:gd name="connsiteY167" fmla="*/ 6640957 h 6858000"/>
              <a:gd name="connsiteX168" fmla="*/ 6881422 w 7918980"/>
              <a:gd name="connsiteY168" fmla="*/ 6705297 h 6858000"/>
              <a:gd name="connsiteX169" fmla="*/ 6894105 w 7918980"/>
              <a:gd name="connsiteY169" fmla="*/ 6759582 h 6858000"/>
              <a:gd name="connsiteX170" fmla="*/ 6892152 w 7918980"/>
              <a:gd name="connsiteY170" fmla="*/ 6817746 h 6858000"/>
              <a:gd name="connsiteX171" fmla="*/ 6895302 w 7918980"/>
              <a:gd name="connsiteY171" fmla="*/ 6843646 h 6858000"/>
              <a:gd name="connsiteX172" fmla="*/ 6914368 w 7918980"/>
              <a:gd name="connsiteY172" fmla="*/ 6857998 h 6858000"/>
              <a:gd name="connsiteX173" fmla="*/ 7549620 w 7918980"/>
              <a:gd name="connsiteY173" fmla="*/ 6857998 h 6858000"/>
              <a:gd name="connsiteX174" fmla="*/ 7918980 w 7918980"/>
              <a:gd name="connsiteY174" fmla="*/ 6857998 h 6858000"/>
              <a:gd name="connsiteX175" fmla="*/ 7918980 w 7918980"/>
              <a:gd name="connsiteY175" fmla="*/ 6858000 h 6858000"/>
              <a:gd name="connsiteX176" fmla="*/ 7549620 w 7918980"/>
              <a:gd name="connsiteY176" fmla="*/ 6858000 h 6858000"/>
              <a:gd name="connsiteX177" fmla="*/ 6658851 w 7918980"/>
              <a:gd name="connsiteY177" fmla="*/ 6858000 h 6858000"/>
              <a:gd name="connsiteX178" fmla="*/ 2092387 w 7918980"/>
              <a:gd name="connsiteY178" fmla="*/ 6858000 h 6858000"/>
              <a:gd name="connsiteX179" fmla="*/ 1822980 w 7918980"/>
              <a:gd name="connsiteY179" fmla="*/ 6858000 h 6858000"/>
              <a:gd name="connsiteX180" fmla="*/ 727500 w 7918980"/>
              <a:gd name="connsiteY180" fmla="*/ 6858000 h 6858000"/>
              <a:gd name="connsiteX181" fmla="*/ 504457 w 7918980"/>
              <a:gd name="connsiteY181" fmla="*/ 6858000 h 6858000"/>
              <a:gd name="connsiteX182" fmla="*/ 0 w 7918980"/>
              <a:gd name="connsiteY182" fmla="*/ 685800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49577 w 7918980"/>
              <a:gd name="connsiteY69" fmla="*/ 2024270 h 6858000"/>
              <a:gd name="connsiteX70" fmla="*/ 6942508 w 7918980"/>
              <a:gd name="connsiteY70" fmla="*/ 2107942 h 6858000"/>
              <a:gd name="connsiteX71" fmla="*/ 6933336 w 7918980"/>
              <a:gd name="connsiteY71" fmla="*/ 2193455 h 6858000"/>
              <a:gd name="connsiteX72" fmla="*/ 6927972 w 7918980"/>
              <a:gd name="connsiteY72" fmla="*/ 2260088 h 6858000"/>
              <a:gd name="connsiteX73" fmla="*/ 6909058 w 7918980"/>
              <a:gd name="connsiteY73" fmla="*/ 2296008 h 6858000"/>
              <a:gd name="connsiteX74" fmla="*/ 6901810 w 7918980"/>
              <a:gd name="connsiteY74" fmla="*/ 2305564 h 6858000"/>
              <a:gd name="connsiteX75" fmla="*/ 6904482 w 7918980"/>
              <a:gd name="connsiteY75" fmla="*/ 2320214 h 6858000"/>
              <a:gd name="connsiteX76" fmla="*/ 6891885 w 7918980"/>
              <a:gd name="connsiteY76" fmla="*/ 2417011 h 6858000"/>
              <a:gd name="connsiteX77" fmla="*/ 6884970 w 7918980"/>
              <a:gd name="connsiteY77" fmla="*/ 2454207 h 6858000"/>
              <a:gd name="connsiteX78" fmla="*/ 6882954 w 7918980"/>
              <a:gd name="connsiteY78" fmla="*/ 2487203 h 6858000"/>
              <a:gd name="connsiteX79" fmla="*/ 6871484 w 7918980"/>
              <a:gd name="connsiteY79" fmla="*/ 2512282 h 6858000"/>
              <a:gd name="connsiteX80" fmla="*/ 6872496 w 7918980"/>
              <a:gd name="connsiteY80" fmla="*/ 2514318 h 6858000"/>
              <a:gd name="connsiteX81" fmla="*/ 6898111 w 7918980"/>
              <a:gd name="connsiteY81" fmla="*/ 2574334 h 6858000"/>
              <a:gd name="connsiteX82" fmla="*/ 6897017 w 7918980"/>
              <a:gd name="connsiteY82" fmla="*/ 2579877 h 6858000"/>
              <a:gd name="connsiteX83" fmla="*/ 6897171 w 7918980"/>
              <a:gd name="connsiteY83" fmla="*/ 2608928 h 6858000"/>
              <a:gd name="connsiteX84" fmla="*/ 6896584 w 7918980"/>
              <a:gd name="connsiteY84" fmla="*/ 2613111 h 6858000"/>
              <a:gd name="connsiteX85" fmla="*/ 6888164 w 7918980"/>
              <a:gd name="connsiteY85" fmla="*/ 2621996 h 6858000"/>
              <a:gd name="connsiteX86" fmla="*/ 6890652 w 7918980"/>
              <a:gd name="connsiteY86" fmla="*/ 2634265 h 6858000"/>
              <a:gd name="connsiteX87" fmla="*/ 6882034 w 7918980"/>
              <a:gd name="connsiteY87" fmla="*/ 2647237 h 6858000"/>
              <a:gd name="connsiteX88" fmla="*/ 6888195 w 7918980"/>
              <a:gd name="connsiteY88" fmla="*/ 2650786 h 6858000"/>
              <a:gd name="connsiteX89" fmla="*/ 6894052 w 7918980"/>
              <a:gd name="connsiteY89" fmla="*/ 2661993 h 6858000"/>
              <a:gd name="connsiteX90" fmla="*/ 6885953 w 7918980"/>
              <a:gd name="connsiteY90" fmla="*/ 2670949 h 6858000"/>
              <a:gd name="connsiteX91" fmla="*/ 6880156 w 7918980"/>
              <a:gd name="connsiteY91" fmla="*/ 2690255 h 6858000"/>
              <a:gd name="connsiteX92" fmla="*/ 6881009 w 7918980"/>
              <a:gd name="connsiteY92" fmla="*/ 2695683 h 6858000"/>
              <a:gd name="connsiteX93" fmla="*/ 6870001 w 7918980"/>
              <a:gd name="connsiteY93" fmla="*/ 2713964 h 6858000"/>
              <a:gd name="connsiteX94" fmla="*/ 6864441 w 7918980"/>
              <a:gd name="connsiteY94" fmla="*/ 2730175 h 6858000"/>
              <a:gd name="connsiteX95" fmla="*/ 6875107 w 7918980"/>
              <a:gd name="connsiteY95" fmla="*/ 2763497 h 6858000"/>
              <a:gd name="connsiteX96" fmla="*/ 6837349 w 7918980"/>
              <a:gd name="connsiteY96" fmla="*/ 3051539 h 6858000"/>
              <a:gd name="connsiteX97" fmla="*/ 6835698 w 7918980"/>
              <a:gd name="connsiteY97" fmla="*/ 3060333 h 6858000"/>
              <a:gd name="connsiteX98" fmla="*/ 6837785 w 7918980"/>
              <a:gd name="connsiteY98" fmla="*/ 3065434 h 6858000"/>
              <a:gd name="connsiteX99" fmla="*/ 6834476 w 7918980"/>
              <a:gd name="connsiteY99" fmla="*/ 3066836 h 6858000"/>
              <a:gd name="connsiteX100" fmla="*/ 6831096 w 7918980"/>
              <a:gd name="connsiteY100" fmla="*/ 3084834 h 6858000"/>
              <a:gd name="connsiteX101" fmla="*/ 6831305 w 7918980"/>
              <a:gd name="connsiteY101" fmla="*/ 3097259 h 6858000"/>
              <a:gd name="connsiteX102" fmla="*/ 6828050 w 7918980"/>
              <a:gd name="connsiteY102" fmla="*/ 3101053 h 6858000"/>
              <a:gd name="connsiteX103" fmla="*/ 6827093 w 7918980"/>
              <a:gd name="connsiteY103" fmla="*/ 3106151 h 6858000"/>
              <a:gd name="connsiteX104" fmla="*/ 6833251 w 7918980"/>
              <a:gd name="connsiteY104" fmla="*/ 3116747 h 6858000"/>
              <a:gd name="connsiteX105" fmla="*/ 6825921 w 7918980"/>
              <a:gd name="connsiteY105" fmla="*/ 3151828 h 6858000"/>
              <a:gd name="connsiteX106" fmla="*/ 6825863 w 7918980"/>
              <a:gd name="connsiteY106" fmla="*/ 3180546 h 6858000"/>
              <a:gd name="connsiteX107" fmla="*/ 6839691 w 7918980"/>
              <a:gd name="connsiteY107" fmla="*/ 3258677 h 6858000"/>
              <a:gd name="connsiteX108" fmla="*/ 6840898 w 7918980"/>
              <a:gd name="connsiteY108" fmla="*/ 3262610 h 6858000"/>
              <a:gd name="connsiteX109" fmla="*/ 6834652 w 7918980"/>
              <a:gd name="connsiteY109" fmla="*/ 3277179 h 6858000"/>
              <a:gd name="connsiteX110" fmla="*/ 6832324 w 7918980"/>
              <a:gd name="connsiteY110" fmla="*/ 3278130 h 6858000"/>
              <a:gd name="connsiteX111" fmla="*/ 6849750 w 7918980"/>
              <a:gd name="connsiteY111" fmla="*/ 3325671 h 6858000"/>
              <a:gd name="connsiteX112" fmla="*/ 6847551 w 7918980"/>
              <a:gd name="connsiteY112" fmla="*/ 3332072 h 6858000"/>
              <a:gd name="connsiteX113" fmla="*/ 6864685 w 7918980"/>
              <a:gd name="connsiteY113" fmla="*/ 3362948 h 6858000"/>
              <a:gd name="connsiteX114" fmla="*/ 6870457 w 7918980"/>
              <a:gd name="connsiteY114" fmla="*/ 3378959 h 6858000"/>
              <a:gd name="connsiteX115" fmla="*/ 6883738 w 7918980"/>
              <a:gd name="connsiteY115" fmla="*/ 3407057 h 6858000"/>
              <a:gd name="connsiteX116" fmla="*/ 6881948 w 7918980"/>
              <a:gd name="connsiteY116" fmla="*/ 3409825 h 6858000"/>
              <a:gd name="connsiteX117" fmla="*/ 6885647 w 7918980"/>
              <a:gd name="connsiteY117" fmla="*/ 3415218 h 6858000"/>
              <a:gd name="connsiteX118" fmla="*/ 6883908 w 7918980"/>
              <a:gd name="connsiteY118" fmla="*/ 3419880 h 6858000"/>
              <a:gd name="connsiteX119" fmla="*/ 6885903 w 7918980"/>
              <a:gd name="connsiteY119" fmla="*/ 3424545 h 6858000"/>
              <a:gd name="connsiteX120" fmla="*/ 6887603 w 7918980"/>
              <a:gd name="connsiteY120" fmla="*/ 3476412 h 6858000"/>
              <a:gd name="connsiteX121" fmla="*/ 6892664 w 7918980"/>
              <a:gd name="connsiteY121" fmla="*/ 3486850 h 6858000"/>
              <a:gd name="connsiteX122" fmla="*/ 6886319 w 7918980"/>
              <a:gd name="connsiteY122" fmla="*/ 3496391 h 6858000"/>
              <a:gd name="connsiteX123" fmla="*/ 6893119 w 7918980"/>
              <a:gd name="connsiteY123" fmla="*/ 3531201 h 6858000"/>
              <a:gd name="connsiteX124" fmla="*/ 6902876 w 7918980"/>
              <a:gd name="connsiteY124" fmla="*/ 3542019 h 6858000"/>
              <a:gd name="connsiteX125" fmla="*/ 6910520 w 7918980"/>
              <a:gd name="connsiteY125" fmla="*/ 3552249 h 6858000"/>
              <a:gd name="connsiteX126" fmla="*/ 6910882 w 7918980"/>
              <a:gd name="connsiteY126" fmla="*/ 3553678 h 6858000"/>
              <a:gd name="connsiteX127" fmla="*/ 6914489 w 7918980"/>
              <a:gd name="connsiteY127" fmla="*/ 3568021 h 6858000"/>
              <a:gd name="connsiteX128" fmla="*/ 6914914 w 7918980"/>
              <a:gd name="connsiteY128" fmla="*/ 3569719 h 6858000"/>
              <a:gd name="connsiteX129" fmla="*/ 6912342 w 7918980"/>
              <a:gd name="connsiteY129" fmla="*/ 3586412 h 6858000"/>
              <a:gd name="connsiteX130" fmla="*/ 6915338 w 7918980"/>
              <a:gd name="connsiteY130" fmla="*/ 3597336 h 6858000"/>
              <a:gd name="connsiteX131" fmla="*/ 6907234 w 7918980"/>
              <a:gd name="connsiteY131" fmla="*/ 3606007 h 6858000"/>
              <a:gd name="connsiteX132" fmla="*/ 6907261 w 7918980"/>
              <a:gd name="connsiteY132" fmla="*/ 3641228 h 6858000"/>
              <a:gd name="connsiteX133" fmla="*/ 6914828 w 7918980"/>
              <a:gd name="connsiteY133" fmla="*/ 3653088 h 6858000"/>
              <a:gd name="connsiteX134" fmla="*/ 6920416 w 7918980"/>
              <a:gd name="connsiteY134" fmla="*/ 3664114 h 6858000"/>
              <a:gd name="connsiteX135" fmla="*/ 6920498 w 7918980"/>
              <a:gd name="connsiteY135" fmla="*/ 3665569 h 6858000"/>
              <a:gd name="connsiteX136" fmla="*/ 6922809 w 7918980"/>
              <a:gd name="connsiteY136" fmla="*/ 3707357 h 6858000"/>
              <a:gd name="connsiteX137" fmla="*/ 6937676 w 7918980"/>
              <a:gd name="connsiteY137" fmla="*/ 3778166 h 6858000"/>
              <a:gd name="connsiteX138" fmla="*/ 6958359 w 7918980"/>
              <a:gd name="connsiteY138" fmla="*/ 3878222 h 6858000"/>
              <a:gd name="connsiteX139" fmla="*/ 6953118 w 7918980"/>
              <a:gd name="connsiteY139" fmla="*/ 4048117 h 6858000"/>
              <a:gd name="connsiteX140" fmla="*/ 6913020 w 7918980"/>
              <a:gd name="connsiteY140" fmla="*/ 4219510 h 6858000"/>
              <a:gd name="connsiteX141" fmla="*/ 6915792 w 7918980"/>
              <a:gd name="connsiteY141" fmla="*/ 4411258 h 6858000"/>
              <a:gd name="connsiteX142" fmla="*/ 6907579 w 7918980"/>
              <a:gd name="connsiteY142" fmla="*/ 4488531 h 6858000"/>
              <a:gd name="connsiteX143" fmla="*/ 6907052 w 7918980"/>
              <a:gd name="connsiteY143" fmla="*/ 4539168 h 6858000"/>
              <a:gd name="connsiteX144" fmla="*/ 6891916 w 7918980"/>
              <a:gd name="connsiteY144" fmla="*/ 4625153 h 6858000"/>
              <a:gd name="connsiteX145" fmla="*/ 6882094 w 7918980"/>
              <a:gd name="connsiteY145" fmla="*/ 4733115 h 6858000"/>
              <a:gd name="connsiteX146" fmla="*/ 6860189 w 7918980"/>
              <a:gd name="connsiteY146" fmla="*/ 4844323 h 6858000"/>
              <a:gd name="connsiteX147" fmla="*/ 6843618 w 7918980"/>
              <a:gd name="connsiteY147" fmla="*/ 4877992 h 6858000"/>
              <a:gd name="connsiteX148" fmla="*/ 6829393 w 7918980"/>
              <a:gd name="connsiteY148" fmla="*/ 4925805 h 6858000"/>
              <a:gd name="connsiteX149" fmla="*/ 6794017 w 7918980"/>
              <a:gd name="connsiteY149" fmla="*/ 5009272 h 6858000"/>
              <a:gd name="connsiteX150" fmla="*/ 6786085 w 7918980"/>
              <a:gd name="connsiteY150" fmla="*/ 5111369 h 6858000"/>
              <a:gd name="connsiteX151" fmla="*/ 6799321 w 7918980"/>
              <a:gd name="connsiteY151" fmla="*/ 5210876 h 6858000"/>
              <a:gd name="connsiteX152" fmla="*/ 6803597 w 7918980"/>
              <a:gd name="connsiteY152" fmla="*/ 5269726 h 6858000"/>
              <a:gd name="connsiteX153" fmla="*/ 6820713 w 7918980"/>
              <a:gd name="connsiteY153" fmla="*/ 5464225 h 6858000"/>
              <a:gd name="connsiteX154" fmla="*/ 6824380 w 7918980"/>
              <a:gd name="connsiteY154" fmla="*/ 5594585 h 6858000"/>
              <a:gd name="connsiteX155" fmla="*/ 6806680 w 7918980"/>
              <a:gd name="connsiteY155" fmla="*/ 5667896 h 6858000"/>
              <a:gd name="connsiteX156" fmla="*/ 6791486 w 7918980"/>
              <a:gd name="connsiteY156" fmla="*/ 5769225 h 6858000"/>
              <a:gd name="connsiteX157" fmla="*/ 6792745 w 7918980"/>
              <a:gd name="connsiteY157" fmla="*/ 5823324 h 6858000"/>
              <a:gd name="connsiteX158" fmla="*/ 6789109 w 7918980"/>
              <a:gd name="connsiteY158" fmla="*/ 5862699 h 6858000"/>
              <a:gd name="connsiteX159" fmla="*/ 6793675 w 7918980"/>
              <a:gd name="connsiteY159" fmla="*/ 5906467 h 6858000"/>
              <a:gd name="connsiteX160" fmla="*/ 6814548 w 7918980"/>
              <a:gd name="connsiteY160" fmla="*/ 5939847 h 6858000"/>
              <a:gd name="connsiteX161" fmla="*/ 6809795 w 7918980"/>
              <a:gd name="connsiteY161" fmla="*/ 5973994 h 6858000"/>
              <a:gd name="connsiteX162" fmla="*/ 6810756 w 7918980"/>
              <a:gd name="connsiteY162" fmla="*/ 6089693 h 6858000"/>
              <a:gd name="connsiteX163" fmla="*/ 6814601 w 7918980"/>
              <a:gd name="connsiteY163" fmla="*/ 6224938 h 6858000"/>
              <a:gd name="connsiteX164" fmla="*/ 6840137 w 7918980"/>
              <a:gd name="connsiteY164" fmla="*/ 6370251 h 6858000"/>
              <a:gd name="connsiteX165" fmla="*/ 6863777 w 7918980"/>
              <a:gd name="connsiteY165" fmla="*/ 6541313 h 6858000"/>
              <a:gd name="connsiteX166" fmla="*/ 6868355 w 7918980"/>
              <a:gd name="connsiteY166" fmla="*/ 6640957 h 6858000"/>
              <a:gd name="connsiteX167" fmla="*/ 6881422 w 7918980"/>
              <a:gd name="connsiteY167" fmla="*/ 6705297 h 6858000"/>
              <a:gd name="connsiteX168" fmla="*/ 6894105 w 7918980"/>
              <a:gd name="connsiteY168" fmla="*/ 6759582 h 6858000"/>
              <a:gd name="connsiteX169" fmla="*/ 6892152 w 7918980"/>
              <a:gd name="connsiteY169" fmla="*/ 6817746 h 6858000"/>
              <a:gd name="connsiteX170" fmla="*/ 6895302 w 7918980"/>
              <a:gd name="connsiteY170" fmla="*/ 6843646 h 6858000"/>
              <a:gd name="connsiteX171" fmla="*/ 6914368 w 7918980"/>
              <a:gd name="connsiteY171" fmla="*/ 6857998 h 6858000"/>
              <a:gd name="connsiteX172" fmla="*/ 7549620 w 7918980"/>
              <a:gd name="connsiteY172" fmla="*/ 6857998 h 6858000"/>
              <a:gd name="connsiteX173" fmla="*/ 7918980 w 7918980"/>
              <a:gd name="connsiteY173" fmla="*/ 6857998 h 6858000"/>
              <a:gd name="connsiteX174" fmla="*/ 7918980 w 7918980"/>
              <a:gd name="connsiteY174" fmla="*/ 6858000 h 6858000"/>
              <a:gd name="connsiteX175" fmla="*/ 7549620 w 7918980"/>
              <a:gd name="connsiteY175" fmla="*/ 6858000 h 6858000"/>
              <a:gd name="connsiteX176" fmla="*/ 6658851 w 7918980"/>
              <a:gd name="connsiteY176" fmla="*/ 6858000 h 6858000"/>
              <a:gd name="connsiteX177" fmla="*/ 2092387 w 7918980"/>
              <a:gd name="connsiteY177" fmla="*/ 6858000 h 6858000"/>
              <a:gd name="connsiteX178" fmla="*/ 1822980 w 7918980"/>
              <a:gd name="connsiteY178" fmla="*/ 6858000 h 6858000"/>
              <a:gd name="connsiteX179" fmla="*/ 727500 w 7918980"/>
              <a:gd name="connsiteY179" fmla="*/ 6858000 h 6858000"/>
              <a:gd name="connsiteX180" fmla="*/ 504457 w 7918980"/>
              <a:gd name="connsiteY180" fmla="*/ 6858000 h 6858000"/>
              <a:gd name="connsiteX181" fmla="*/ 0 w 7918980"/>
              <a:gd name="connsiteY181" fmla="*/ 6858000 h 6858000"/>
              <a:gd name="connsiteX182" fmla="*/ 0 w 7918980"/>
              <a:gd name="connsiteY182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6985020 w 7918980"/>
              <a:gd name="connsiteY67" fmla="*/ 1967551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918980" h="6858000">
                <a:moveTo>
                  <a:pt x="0" y="0"/>
                </a:moveTo>
                <a:lnTo>
                  <a:pt x="504457" y="0"/>
                </a:lnTo>
                <a:lnTo>
                  <a:pt x="727500" y="0"/>
                </a:lnTo>
                <a:lnTo>
                  <a:pt x="1822980" y="0"/>
                </a:lnTo>
                <a:lnTo>
                  <a:pt x="2092387" y="0"/>
                </a:lnTo>
                <a:lnTo>
                  <a:pt x="7076514" y="0"/>
                </a:lnTo>
                <a:lnTo>
                  <a:pt x="7264525" y="0"/>
                </a:lnTo>
                <a:lnTo>
                  <a:pt x="7390497" y="0"/>
                </a:lnTo>
                <a:lnTo>
                  <a:pt x="7389918" y="1705"/>
                </a:lnTo>
                <a:cubicBezTo>
                  <a:pt x="7386106" y="8440"/>
                  <a:pt x="7381092" y="13784"/>
                  <a:pt x="7374574" y="17287"/>
                </a:cubicBezTo>
                <a:cubicBezTo>
                  <a:pt x="7385344" y="82036"/>
                  <a:pt x="7333329" y="69804"/>
                  <a:pt x="7368621" y="130336"/>
                </a:cubicBezTo>
                <a:cubicBezTo>
                  <a:pt x="7349933" y="117589"/>
                  <a:pt x="7359958" y="162458"/>
                  <a:pt x="7361269" y="187093"/>
                </a:cubicBezTo>
                <a:cubicBezTo>
                  <a:pt x="7359185" y="226511"/>
                  <a:pt x="7368702" y="205530"/>
                  <a:pt x="7368770" y="265704"/>
                </a:cubicBezTo>
                <a:cubicBezTo>
                  <a:pt x="7365276" y="317533"/>
                  <a:pt x="7366793" y="325288"/>
                  <a:pt x="7365293" y="354566"/>
                </a:cubicBezTo>
                <a:lnTo>
                  <a:pt x="7347106" y="472000"/>
                </a:lnTo>
                <a:lnTo>
                  <a:pt x="7345150" y="473782"/>
                </a:lnTo>
                <a:cubicBezTo>
                  <a:pt x="7340827" y="482008"/>
                  <a:pt x="7341662" y="487340"/>
                  <a:pt x="7344778" y="491380"/>
                </a:cubicBezTo>
                <a:lnTo>
                  <a:pt x="7359399" y="531675"/>
                </a:lnTo>
                <a:lnTo>
                  <a:pt x="7356415" y="536015"/>
                </a:lnTo>
                <a:lnTo>
                  <a:pt x="7361068" y="572092"/>
                </a:lnTo>
                <a:lnTo>
                  <a:pt x="7359041" y="572511"/>
                </a:lnTo>
                <a:cubicBezTo>
                  <a:pt x="7354591" y="574271"/>
                  <a:pt x="7351509" y="577121"/>
                  <a:pt x="7351198" y="582332"/>
                </a:cubicBezTo>
                <a:cubicBezTo>
                  <a:pt x="7320982" y="573171"/>
                  <a:pt x="7339242" y="585107"/>
                  <a:pt x="7340991" y="601285"/>
                </a:cubicBezTo>
                <a:cubicBezTo>
                  <a:pt x="7331818" y="617831"/>
                  <a:pt x="7303664" y="666964"/>
                  <a:pt x="7296154" y="681608"/>
                </a:cubicBezTo>
                <a:cubicBezTo>
                  <a:pt x="7296082" y="684122"/>
                  <a:pt x="7296013" y="686637"/>
                  <a:pt x="7295943" y="689151"/>
                </a:cubicBezTo>
                <a:lnTo>
                  <a:pt x="7295465" y="689289"/>
                </a:lnTo>
                <a:cubicBezTo>
                  <a:pt x="7294414" y="690905"/>
                  <a:pt x="7293966" y="693376"/>
                  <a:pt x="7294306" y="697222"/>
                </a:cubicBezTo>
                <a:cubicBezTo>
                  <a:pt x="7294586" y="703992"/>
                  <a:pt x="7294864" y="710761"/>
                  <a:pt x="7295144" y="717531"/>
                </a:cubicBezTo>
                <a:lnTo>
                  <a:pt x="7291871" y="722494"/>
                </a:lnTo>
                <a:lnTo>
                  <a:pt x="7286061" y="724368"/>
                </a:lnTo>
                <a:lnTo>
                  <a:pt x="7269961" y="752692"/>
                </a:lnTo>
                <a:cubicBezTo>
                  <a:pt x="7277671" y="764380"/>
                  <a:pt x="7245699" y="808083"/>
                  <a:pt x="7240170" y="816346"/>
                </a:cubicBezTo>
                <a:lnTo>
                  <a:pt x="7211938" y="889417"/>
                </a:lnTo>
                <a:cubicBezTo>
                  <a:pt x="7143471" y="969963"/>
                  <a:pt x="7144887" y="1005331"/>
                  <a:pt x="7130024" y="1063288"/>
                </a:cubicBezTo>
                <a:cubicBezTo>
                  <a:pt x="7136312" y="1111028"/>
                  <a:pt x="7140076" y="1110140"/>
                  <a:pt x="7126817" y="1157176"/>
                </a:cubicBezTo>
                <a:cubicBezTo>
                  <a:pt x="7124083" y="1192124"/>
                  <a:pt x="7124864" y="1197232"/>
                  <a:pt x="7109474" y="1210776"/>
                </a:cubicBezTo>
                <a:lnTo>
                  <a:pt x="7105443" y="1301993"/>
                </a:lnTo>
                <a:lnTo>
                  <a:pt x="7075215" y="1360879"/>
                </a:lnTo>
                <a:lnTo>
                  <a:pt x="7067477" y="1404045"/>
                </a:lnTo>
                <a:lnTo>
                  <a:pt x="7046803" y="1429568"/>
                </a:lnTo>
                <a:lnTo>
                  <a:pt x="7047831" y="1430305"/>
                </a:lnTo>
                <a:cubicBezTo>
                  <a:pt x="7049677" y="1432466"/>
                  <a:pt x="7037718" y="1459891"/>
                  <a:pt x="7035374" y="1463304"/>
                </a:cubicBezTo>
                <a:cubicBezTo>
                  <a:pt x="7032892" y="1477394"/>
                  <a:pt x="7036007" y="1501295"/>
                  <a:pt x="7032938" y="1514846"/>
                </a:cubicBezTo>
                <a:lnTo>
                  <a:pt x="7029397" y="1519731"/>
                </a:lnTo>
                <a:lnTo>
                  <a:pt x="7029620" y="1519929"/>
                </a:lnTo>
                <a:cubicBezTo>
                  <a:pt x="7029470" y="1521210"/>
                  <a:pt x="7032690" y="1543635"/>
                  <a:pt x="7030612" y="1546022"/>
                </a:cubicBezTo>
                <a:lnTo>
                  <a:pt x="7035010" y="1578752"/>
                </a:lnTo>
                <a:cubicBezTo>
                  <a:pt x="7029127" y="1605585"/>
                  <a:pt x="7049361" y="1622803"/>
                  <a:pt x="7026513" y="1647555"/>
                </a:cubicBezTo>
                <a:cubicBezTo>
                  <a:pt x="7021108" y="1672675"/>
                  <a:pt x="7026193" y="1694404"/>
                  <a:pt x="7013857" y="1715685"/>
                </a:cubicBezTo>
                <a:cubicBezTo>
                  <a:pt x="7019795" y="1724301"/>
                  <a:pt x="7021078" y="1732435"/>
                  <a:pt x="7007215" y="1740358"/>
                </a:cubicBezTo>
                <a:cubicBezTo>
                  <a:pt x="7005605" y="1763793"/>
                  <a:pt x="7021348" y="1769422"/>
                  <a:pt x="7004455" y="1784314"/>
                </a:cubicBezTo>
                <a:cubicBezTo>
                  <a:pt x="7028967" y="1797417"/>
                  <a:pt x="7018226" y="1798221"/>
                  <a:pt x="7008825" y="1804434"/>
                </a:cubicBezTo>
                <a:lnTo>
                  <a:pt x="7008048" y="1805316"/>
                </a:lnTo>
                <a:lnTo>
                  <a:pt x="7011573" y="1807109"/>
                </a:lnTo>
                <a:lnTo>
                  <a:pt x="7008900" y="1821003"/>
                </a:lnTo>
                <a:lnTo>
                  <a:pt x="7006523" y="1824832"/>
                </a:lnTo>
                <a:cubicBezTo>
                  <a:pt x="7005264" y="1827468"/>
                  <a:pt x="7004917" y="1829219"/>
                  <a:pt x="7005215" y="1830429"/>
                </a:cubicBezTo>
                <a:lnTo>
                  <a:pt x="7005505" y="1830569"/>
                </a:lnTo>
                <a:lnTo>
                  <a:pt x="7003643" y="1835810"/>
                </a:lnTo>
                <a:cubicBezTo>
                  <a:pt x="6999759" y="1844665"/>
                  <a:pt x="6995277" y="1853278"/>
                  <a:pt x="6990432" y="1861483"/>
                </a:cubicBezTo>
                <a:cubicBezTo>
                  <a:pt x="7002807" y="1866643"/>
                  <a:pt x="6989768" y="1884999"/>
                  <a:pt x="6997246" y="1892417"/>
                </a:cubicBezTo>
                <a:lnTo>
                  <a:pt x="7012242" y="1895114"/>
                </a:lnTo>
                <a:lnTo>
                  <a:pt x="7010080" y="1899379"/>
                </a:lnTo>
                <a:lnTo>
                  <a:pt x="7003451" y="1907867"/>
                </a:lnTo>
                <a:cubicBezTo>
                  <a:pt x="7002589" y="1909162"/>
                  <a:pt x="7002627" y="1909994"/>
                  <a:pt x="7004341" y="1910265"/>
                </a:cubicBezTo>
                <a:cubicBezTo>
                  <a:pt x="7003975" y="1914884"/>
                  <a:pt x="7000873" y="1930292"/>
                  <a:pt x="7001248" y="1935584"/>
                </a:cubicBezTo>
                <a:lnTo>
                  <a:pt x="7006599" y="1942021"/>
                </a:lnTo>
                <a:lnTo>
                  <a:pt x="6985020" y="1967551"/>
                </a:lnTo>
                <a:lnTo>
                  <a:pt x="6949577" y="2024270"/>
                </a:lnTo>
                <a:lnTo>
                  <a:pt x="6942508" y="2107942"/>
                </a:lnTo>
                <a:cubicBezTo>
                  <a:pt x="6912270" y="2138038"/>
                  <a:pt x="6933395" y="2159228"/>
                  <a:pt x="6933336" y="2193455"/>
                </a:cubicBezTo>
                <a:cubicBezTo>
                  <a:pt x="6924282" y="2220953"/>
                  <a:pt x="6933361" y="2224200"/>
                  <a:pt x="6927972" y="2260088"/>
                </a:cubicBezTo>
                <a:cubicBezTo>
                  <a:pt x="6923728" y="2275916"/>
                  <a:pt x="6917037" y="2285645"/>
                  <a:pt x="6909058" y="2296008"/>
                </a:cubicBezTo>
                <a:lnTo>
                  <a:pt x="6901810" y="2305564"/>
                </a:lnTo>
                <a:lnTo>
                  <a:pt x="6904482" y="2320214"/>
                </a:lnTo>
                <a:cubicBezTo>
                  <a:pt x="6902155" y="2355906"/>
                  <a:pt x="6895137" y="2394678"/>
                  <a:pt x="6891885" y="2417011"/>
                </a:cubicBezTo>
                <a:cubicBezTo>
                  <a:pt x="6880976" y="2426377"/>
                  <a:pt x="6897848" y="2456509"/>
                  <a:pt x="6884970" y="2454207"/>
                </a:cubicBezTo>
                <a:cubicBezTo>
                  <a:pt x="6890753" y="2464947"/>
                  <a:pt x="6887930" y="2476105"/>
                  <a:pt x="6882954" y="2487203"/>
                </a:cubicBezTo>
                <a:lnTo>
                  <a:pt x="6871484" y="2512282"/>
                </a:lnTo>
                <a:lnTo>
                  <a:pt x="6872496" y="2514318"/>
                </a:lnTo>
                <a:lnTo>
                  <a:pt x="6898111" y="2574334"/>
                </a:lnTo>
                <a:lnTo>
                  <a:pt x="6897017" y="2579877"/>
                </a:lnTo>
                <a:cubicBezTo>
                  <a:pt x="6896861" y="2585644"/>
                  <a:pt x="6897245" y="2603388"/>
                  <a:pt x="6897171" y="2608928"/>
                </a:cubicBezTo>
                <a:cubicBezTo>
                  <a:pt x="6896975" y="2610322"/>
                  <a:pt x="6896780" y="2611717"/>
                  <a:pt x="6896584" y="2613111"/>
                </a:cubicBezTo>
                <a:lnTo>
                  <a:pt x="6888164" y="2621996"/>
                </a:lnTo>
                <a:lnTo>
                  <a:pt x="6890652" y="2634265"/>
                </a:lnTo>
                <a:lnTo>
                  <a:pt x="6882034" y="2647237"/>
                </a:lnTo>
                <a:cubicBezTo>
                  <a:pt x="6884287" y="2648158"/>
                  <a:pt x="6886365" y="2649356"/>
                  <a:pt x="6888195" y="2650786"/>
                </a:cubicBezTo>
                <a:lnTo>
                  <a:pt x="6894052" y="2661993"/>
                </a:lnTo>
                <a:lnTo>
                  <a:pt x="6885953" y="2670949"/>
                </a:lnTo>
                <a:cubicBezTo>
                  <a:pt x="6898507" y="2672007"/>
                  <a:pt x="6883930" y="2681695"/>
                  <a:pt x="6880156" y="2690255"/>
                </a:cubicBezTo>
                <a:lnTo>
                  <a:pt x="6881009" y="2695683"/>
                </a:lnTo>
                <a:lnTo>
                  <a:pt x="6870001" y="2713964"/>
                </a:lnTo>
                <a:lnTo>
                  <a:pt x="6864441" y="2730175"/>
                </a:lnTo>
                <a:lnTo>
                  <a:pt x="6875107" y="2763497"/>
                </a:lnTo>
                <a:lnTo>
                  <a:pt x="6837349" y="3051539"/>
                </a:lnTo>
                <a:lnTo>
                  <a:pt x="6835698" y="3060333"/>
                </a:lnTo>
                <a:lnTo>
                  <a:pt x="6837785" y="3065434"/>
                </a:lnTo>
                <a:lnTo>
                  <a:pt x="6834476" y="3066836"/>
                </a:lnTo>
                <a:lnTo>
                  <a:pt x="6831096" y="3084834"/>
                </a:lnTo>
                <a:cubicBezTo>
                  <a:pt x="6831166" y="3088976"/>
                  <a:pt x="6831235" y="3093117"/>
                  <a:pt x="6831305" y="3097259"/>
                </a:cubicBezTo>
                <a:lnTo>
                  <a:pt x="6828050" y="3101053"/>
                </a:lnTo>
                <a:lnTo>
                  <a:pt x="6827093" y="3106151"/>
                </a:lnTo>
                <a:lnTo>
                  <a:pt x="6833251" y="3116747"/>
                </a:lnTo>
                <a:cubicBezTo>
                  <a:pt x="6834765" y="3127646"/>
                  <a:pt x="6821739" y="3134084"/>
                  <a:pt x="6825921" y="3151828"/>
                </a:cubicBezTo>
                <a:cubicBezTo>
                  <a:pt x="6833244" y="3163902"/>
                  <a:pt x="6834336" y="3171780"/>
                  <a:pt x="6825863" y="3180546"/>
                </a:cubicBezTo>
                <a:cubicBezTo>
                  <a:pt x="6861566" y="3236545"/>
                  <a:pt x="6826703" y="3210316"/>
                  <a:pt x="6839691" y="3258677"/>
                </a:cubicBezTo>
                <a:lnTo>
                  <a:pt x="6840898" y="3262610"/>
                </a:lnTo>
                <a:lnTo>
                  <a:pt x="6834652" y="3277179"/>
                </a:lnTo>
                <a:lnTo>
                  <a:pt x="6832324" y="3278130"/>
                </a:lnTo>
                <a:lnTo>
                  <a:pt x="6849750" y="3325671"/>
                </a:lnTo>
                <a:lnTo>
                  <a:pt x="6847551" y="3332072"/>
                </a:lnTo>
                <a:lnTo>
                  <a:pt x="6864685" y="3362948"/>
                </a:lnTo>
                <a:lnTo>
                  <a:pt x="6870457" y="3378959"/>
                </a:lnTo>
                <a:lnTo>
                  <a:pt x="6883738" y="3407057"/>
                </a:lnTo>
                <a:lnTo>
                  <a:pt x="6881948" y="3409825"/>
                </a:lnTo>
                <a:lnTo>
                  <a:pt x="6885647" y="3415218"/>
                </a:lnTo>
                <a:lnTo>
                  <a:pt x="6883908" y="3419880"/>
                </a:lnTo>
                <a:lnTo>
                  <a:pt x="6885903" y="3424545"/>
                </a:lnTo>
                <a:cubicBezTo>
                  <a:pt x="6886517" y="3433967"/>
                  <a:pt x="6886474" y="3466028"/>
                  <a:pt x="6887603" y="3476412"/>
                </a:cubicBezTo>
                <a:lnTo>
                  <a:pt x="6892664" y="3486850"/>
                </a:lnTo>
                <a:lnTo>
                  <a:pt x="6886319" y="3496391"/>
                </a:lnTo>
                <a:lnTo>
                  <a:pt x="6893119" y="3531201"/>
                </a:lnTo>
                <a:lnTo>
                  <a:pt x="6902876" y="3542019"/>
                </a:lnTo>
                <a:lnTo>
                  <a:pt x="6910520" y="3552249"/>
                </a:lnTo>
                <a:cubicBezTo>
                  <a:pt x="6910641" y="3552725"/>
                  <a:pt x="6910761" y="3553202"/>
                  <a:pt x="6910882" y="3553678"/>
                </a:cubicBezTo>
                <a:lnTo>
                  <a:pt x="6914489" y="3568021"/>
                </a:lnTo>
                <a:lnTo>
                  <a:pt x="6914914" y="3569719"/>
                </a:lnTo>
                <a:lnTo>
                  <a:pt x="6912342" y="3586412"/>
                </a:lnTo>
                <a:lnTo>
                  <a:pt x="6915338" y="3597336"/>
                </a:lnTo>
                <a:lnTo>
                  <a:pt x="6907234" y="3606007"/>
                </a:lnTo>
                <a:cubicBezTo>
                  <a:pt x="6907242" y="3617747"/>
                  <a:pt x="6907253" y="3629488"/>
                  <a:pt x="6907261" y="3641228"/>
                </a:cubicBezTo>
                <a:lnTo>
                  <a:pt x="6914828" y="3653088"/>
                </a:lnTo>
                <a:lnTo>
                  <a:pt x="6920416" y="3664114"/>
                </a:lnTo>
                <a:cubicBezTo>
                  <a:pt x="6920443" y="3664599"/>
                  <a:pt x="6920471" y="3665084"/>
                  <a:pt x="6920498" y="3665569"/>
                </a:cubicBezTo>
                <a:cubicBezTo>
                  <a:pt x="6920895" y="3672776"/>
                  <a:pt x="6919946" y="3688591"/>
                  <a:pt x="6922809" y="3707357"/>
                </a:cubicBezTo>
                <a:cubicBezTo>
                  <a:pt x="6923485" y="3724716"/>
                  <a:pt x="6941058" y="3760234"/>
                  <a:pt x="6937676" y="3778166"/>
                </a:cubicBezTo>
                <a:cubicBezTo>
                  <a:pt x="6964607" y="3845122"/>
                  <a:pt x="6948407" y="3821305"/>
                  <a:pt x="6958359" y="3878222"/>
                </a:cubicBezTo>
                <a:cubicBezTo>
                  <a:pt x="6984499" y="3905047"/>
                  <a:pt x="6948397" y="4015047"/>
                  <a:pt x="6953118" y="4048117"/>
                </a:cubicBezTo>
                <a:cubicBezTo>
                  <a:pt x="6904784" y="4192084"/>
                  <a:pt x="6919242" y="4158987"/>
                  <a:pt x="6913020" y="4219510"/>
                </a:cubicBezTo>
                <a:cubicBezTo>
                  <a:pt x="6927533" y="4280033"/>
                  <a:pt x="6888360" y="4345686"/>
                  <a:pt x="6915792" y="4411258"/>
                </a:cubicBezTo>
                <a:cubicBezTo>
                  <a:pt x="6913610" y="4437329"/>
                  <a:pt x="6906858" y="4473140"/>
                  <a:pt x="6907579" y="4488531"/>
                </a:cubicBezTo>
                <a:cubicBezTo>
                  <a:pt x="6907403" y="4505410"/>
                  <a:pt x="6907228" y="4522289"/>
                  <a:pt x="6907052" y="4539168"/>
                </a:cubicBezTo>
                <a:cubicBezTo>
                  <a:pt x="6895094" y="4567830"/>
                  <a:pt x="6887285" y="4588197"/>
                  <a:pt x="6891916" y="4625153"/>
                </a:cubicBezTo>
                <a:cubicBezTo>
                  <a:pt x="6900413" y="4662889"/>
                  <a:pt x="6888879" y="4679357"/>
                  <a:pt x="6882094" y="4733115"/>
                </a:cubicBezTo>
                <a:cubicBezTo>
                  <a:pt x="6891667" y="4752352"/>
                  <a:pt x="6878350" y="4832308"/>
                  <a:pt x="6860189" y="4844323"/>
                </a:cubicBezTo>
                <a:cubicBezTo>
                  <a:pt x="6856424" y="4857054"/>
                  <a:pt x="6863174" y="4871554"/>
                  <a:pt x="6843618" y="4877992"/>
                </a:cubicBezTo>
                <a:cubicBezTo>
                  <a:pt x="6820131" y="4888353"/>
                  <a:pt x="6857398" y="4931200"/>
                  <a:pt x="6829393" y="4925805"/>
                </a:cubicBezTo>
                <a:cubicBezTo>
                  <a:pt x="6854944" y="4956261"/>
                  <a:pt x="6805820" y="4982633"/>
                  <a:pt x="6794017" y="5009272"/>
                </a:cubicBezTo>
                <a:cubicBezTo>
                  <a:pt x="6796239" y="5034036"/>
                  <a:pt x="6791355" y="5053859"/>
                  <a:pt x="6786085" y="5111369"/>
                </a:cubicBezTo>
                <a:cubicBezTo>
                  <a:pt x="6796204" y="5141336"/>
                  <a:pt x="6760393" y="5161742"/>
                  <a:pt x="6799321" y="5210876"/>
                </a:cubicBezTo>
                <a:cubicBezTo>
                  <a:pt x="6795435" y="5212581"/>
                  <a:pt x="6800034" y="5227501"/>
                  <a:pt x="6803597" y="5269726"/>
                </a:cubicBezTo>
                <a:cubicBezTo>
                  <a:pt x="6807162" y="5311951"/>
                  <a:pt x="6813370" y="5400671"/>
                  <a:pt x="6820713" y="5464225"/>
                </a:cubicBezTo>
                <a:cubicBezTo>
                  <a:pt x="6824745" y="5536542"/>
                  <a:pt x="6813205" y="5517959"/>
                  <a:pt x="6824380" y="5594585"/>
                </a:cubicBezTo>
                <a:cubicBezTo>
                  <a:pt x="6822888" y="5619318"/>
                  <a:pt x="6797022" y="5647975"/>
                  <a:pt x="6806680" y="5667896"/>
                </a:cubicBezTo>
                <a:cubicBezTo>
                  <a:pt x="6799814" y="5696311"/>
                  <a:pt x="6798559" y="5738356"/>
                  <a:pt x="6791486" y="5769225"/>
                </a:cubicBezTo>
                <a:cubicBezTo>
                  <a:pt x="6791906" y="5787258"/>
                  <a:pt x="6792324" y="5805291"/>
                  <a:pt x="6792745" y="5823324"/>
                </a:cubicBezTo>
                <a:cubicBezTo>
                  <a:pt x="6789102" y="5853058"/>
                  <a:pt x="6788588" y="5838948"/>
                  <a:pt x="6789109" y="5862699"/>
                </a:cubicBezTo>
                <a:lnTo>
                  <a:pt x="6793675" y="5906467"/>
                </a:lnTo>
                <a:lnTo>
                  <a:pt x="6814548" y="5939847"/>
                </a:lnTo>
                <a:cubicBezTo>
                  <a:pt x="6821828" y="5955713"/>
                  <a:pt x="6797711" y="5940131"/>
                  <a:pt x="6809795" y="5973994"/>
                </a:cubicBezTo>
                <a:cubicBezTo>
                  <a:pt x="6784167" y="5997051"/>
                  <a:pt x="6806424" y="6032039"/>
                  <a:pt x="6810756" y="6089693"/>
                </a:cubicBezTo>
                <a:lnTo>
                  <a:pt x="6814601" y="6224938"/>
                </a:lnTo>
                <a:cubicBezTo>
                  <a:pt x="6811422" y="6270972"/>
                  <a:pt x="6831942" y="6317522"/>
                  <a:pt x="6840137" y="6370251"/>
                </a:cubicBezTo>
                <a:cubicBezTo>
                  <a:pt x="6848333" y="6422980"/>
                  <a:pt x="6862918" y="6490855"/>
                  <a:pt x="6863777" y="6541313"/>
                </a:cubicBezTo>
                <a:cubicBezTo>
                  <a:pt x="6862878" y="6576319"/>
                  <a:pt x="6854892" y="6591883"/>
                  <a:pt x="6868355" y="6640957"/>
                </a:cubicBezTo>
                <a:cubicBezTo>
                  <a:pt x="6880485" y="6669536"/>
                  <a:pt x="6875256" y="6675394"/>
                  <a:pt x="6881422" y="6705297"/>
                </a:cubicBezTo>
                <a:cubicBezTo>
                  <a:pt x="6880347" y="6727133"/>
                  <a:pt x="6890881" y="6732087"/>
                  <a:pt x="6894105" y="6759582"/>
                </a:cubicBezTo>
                <a:cubicBezTo>
                  <a:pt x="6878594" y="6796071"/>
                  <a:pt x="6874636" y="6769544"/>
                  <a:pt x="6892152" y="6817746"/>
                </a:cubicBezTo>
                <a:cubicBezTo>
                  <a:pt x="6883936" y="6828354"/>
                  <a:pt x="6887505" y="6836369"/>
                  <a:pt x="6895302" y="6843646"/>
                </a:cubicBezTo>
                <a:lnTo>
                  <a:pt x="6914368" y="6857998"/>
                </a:lnTo>
                <a:lnTo>
                  <a:pt x="7549620" y="6857998"/>
                </a:lnTo>
                <a:lnTo>
                  <a:pt x="7918980" y="6857998"/>
                </a:lnTo>
                <a:lnTo>
                  <a:pt x="7918980" y="6858000"/>
                </a:lnTo>
                <a:lnTo>
                  <a:pt x="7549620" y="6858000"/>
                </a:lnTo>
                <a:lnTo>
                  <a:pt x="6658851" y="6858000"/>
                </a:lnTo>
                <a:lnTo>
                  <a:pt x="2092387" y="6858000"/>
                </a:lnTo>
                <a:lnTo>
                  <a:pt x="1822980" y="6858000"/>
                </a:lnTo>
                <a:lnTo>
                  <a:pt x="727500" y="6858000"/>
                </a:lnTo>
                <a:lnTo>
                  <a:pt x="5044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141BF-8B32-4CEE-A440-0A855E13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1" y="609600"/>
            <a:ext cx="7127697" cy="1372029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Przywrócenie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pamięci</a:t>
            </a:r>
            <a:r>
              <a:rPr lang="en-US">
                <a:cs typeface="Calibri Light"/>
              </a:rPr>
              <a:t> o </a:t>
            </a:r>
            <a:r>
              <a:rPr lang="en-US" err="1">
                <a:cs typeface="Calibri Light"/>
              </a:rPr>
              <a:t>żołnierzach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E4455-7DCC-46D0-B1E8-3374D129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39" y="2245588"/>
            <a:ext cx="5850835" cy="39188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Żołnierze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zostali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wyklęci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przez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komunistów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Sowieci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ich </a:t>
            </a:r>
            <a:r>
              <a:rPr lang="en-US" sz="2400" err="1">
                <a:ea typeface="+mn-lt"/>
                <a:cs typeface="+mn-lt"/>
              </a:rPr>
              <a:t>polscy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kolaboranci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tylko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mordowali</a:t>
            </a:r>
            <a:r>
              <a:rPr lang="en-US" sz="2400">
                <a:ea typeface="+mn-lt"/>
                <a:cs typeface="+mn-lt"/>
              </a:rPr>
              <a:t> ich </a:t>
            </a:r>
            <a:r>
              <a:rPr lang="en-US" sz="2400" err="1">
                <a:ea typeface="+mn-lt"/>
                <a:cs typeface="+mn-lt"/>
              </a:rPr>
              <a:t>fizycznie</a:t>
            </a:r>
            <a:r>
              <a:rPr lang="en-US" sz="2400">
                <a:ea typeface="+mn-lt"/>
                <a:cs typeface="+mn-lt"/>
              </a:rPr>
              <a:t>, ale </a:t>
            </a:r>
            <a:r>
              <a:rPr lang="en-US" sz="2400" err="1">
                <a:ea typeface="+mn-lt"/>
                <a:cs typeface="+mn-lt"/>
              </a:rPr>
              <a:t>zabijali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pamięć</a:t>
            </a:r>
            <a:r>
              <a:rPr lang="en-US" sz="2400">
                <a:ea typeface="+mn-lt"/>
                <a:cs typeface="+mn-lt"/>
              </a:rPr>
              <a:t> o </a:t>
            </a:r>
            <a:r>
              <a:rPr lang="en-US" sz="2400" err="1">
                <a:ea typeface="+mn-lt"/>
                <a:cs typeface="+mn-lt"/>
              </a:rPr>
              <a:t>nich</a:t>
            </a:r>
            <a:r>
              <a:rPr lang="en-US" sz="2400">
                <a:ea typeface="+mn-lt"/>
                <a:cs typeface="+mn-lt"/>
              </a:rPr>
              <a:t>.</a:t>
            </a:r>
            <a:endParaRPr lang="pl-PL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 W </a:t>
            </a:r>
            <a:r>
              <a:rPr lang="en-US" sz="2400" err="1">
                <a:ea typeface="+mn-lt"/>
                <a:cs typeface="+mn-lt"/>
              </a:rPr>
              <a:t>oficjanych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mediach</a:t>
            </a:r>
            <a:r>
              <a:rPr lang="en-US" sz="2400">
                <a:ea typeface="+mn-lt"/>
                <a:cs typeface="+mn-lt"/>
              </a:rPr>
              <a:t> I </a:t>
            </a:r>
            <a:r>
              <a:rPr lang="en-US" sz="2400" err="1">
                <a:ea typeface="+mn-lt"/>
                <a:cs typeface="+mn-lt"/>
              </a:rPr>
              <a:t>publikacjach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można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nawet</a:t>
            </a:r>
            <a:r>
              <a:rPr lang="en-US" sz="2400">
                <a:ea typeface="+mn-lt"/>
                <a:cs typeface="+mn-lt"/>
              </a:rPr>
              <a:t> o </a:t>
            </a:r>
            <a:r>
              <a:rPr lang="en-US" sz="2400" err="1">
                <a:ea typeface="+mn-lt"/>
                <a:cs typeface="+mn-lt"/>
              </a:rPr>
              <a:t>nich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wspomnieć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Pokolenia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Polaków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wyedukowanych</a:t>
            </a:r>
            <a:r>
              <a:rPr lang="en-US" sz="2400">
                <a:ea typeface="+mn-lt"/>
                <a:cs typeface="+mn-lt"/>
              </a:rPr>
              <a:t> w </a:t>
            </a:r>
            <a:r>
              <a:rPr lang="en-US" sz="2400" err="1">
                <a:ea typeface="+mn-lt"/>
                <a:cs typeface="+mn-lt"/>
              </a:rPr>
              <a:t>tym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okresie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mają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ogół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nikłą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wiedzę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>
                <a:ea typeface="+mn-lt"/>
                <a:cs typeface="+mn-lt"/>
              </a:rPr>
              <a:t> ich </a:t>
            </a:r>
            <a:r>
              <a:rPr lang="en-US" sz="2400" err="1">
                <a:ea typeface="+mn-lt"/>
                <a:cs typeface="+mn-lt"/>
              </a:rPr>
              <a:t>temat</a:t>
            </a:r>
            <a:r>
              <a:rPr lang="en-US" sz="2400">
                <a:ea typeface="+mn-lt"/>
                <a:cs typeface="+mn-lt"/>
              </a:rPr>
              <a:t>. </a:t>
            </a:r>
            <a:endParaRPr lang="pl-PL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Na </a:t>
            </a:r>
            <a:r>
              <a:rPr lang="en-US" sz="2400" err="1">
                <a:ea typeface="+mn-lt"/>
                <a:cs typeface="+mn-lt"/>
              </a:rPr>
              <a:t>szczęście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słowa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Zbigniewa</a:t>
            </a:r>
            <a:r>
              <a:rPr lang="en-US" sz="2400">
                <a:ea typeface="+mn-lt"/>
                <a:cs typeface="+mn-lt"/>
              </a:rPr>
              <a:t> Herberta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 b="1">
                <a:ea typeface="+mn-lt"/>
                <a:cs typeface="+mn-lt"/>
              </a:rPr>
              <a:t>,,</a:t>
            </a:r>
            <a:r>
              <a:rPr lang="en-US" sz="2400" b="1" err="1">
                <a:ea typeface="+mn-lt"/>
                <a:cs typeface="+mn-lt"/>
              </a:rPr>
              <a:t>Ponieważ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żyli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prawem</a:t>
            </a:r>
            <a:r>
              <a:rPr lang="en-US" sz="2400" b="1">
                <a:ea typeface="+mn-lt"/>
                <a:cs typeface="+mn-lt"/>
              </a:rPr>
              <a:t> </a:t>
            </a:r>
            <a:r>
              <a:rPr lang="en-US" sz="2400" b="1" err="1">
                <a:ea typeface="+mn-lt"/>
                <a:cs typeface="+mn-lt"/>
              </a:rPr>
              <a:t>wilka</a:t>
            </a:r>
            <a:r>
              <a:rPr lang="en-US" sz="2400" b="1">
                <a:ea typeface="+mn-lt"/>
                <a:cs typeface="+mn-lt"/>
              </a:rPr>
              <a:t>, </a:t>
            </a:r>
            <a:r>
              <a:rPr lang="en-US" sz="2400" b="1" err="1">
                <a:ea typeface="+mn-lt"/>
                <a:cs typeface="+mn-lt"/>
              </a:rPr>
              <a:t>historia</a:t>
            </a:r>
            <a:r>
              <a:rPr lang="en-US" sz="2400" b="1">
                <a:ea typeface="+mn-lt"/>
                <a:cs typeface="+mn-lt"/>
              </a:rPr>
              <a:t> o </a:t>
            </a:r>
            <a:r>
              <a:rPr lang="en-US" sz="2400" b="1" err="1">
                <a:ea typeface="+mn-lt"/>
                <a:cs typeface="+mn-lt"/>
              </a:rPr>
              <a:t>nich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głucho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milczy</a:t>
            </a:r>
            <a:r>
              <a:rPr lang="en-US" sz="2400" b="1">
                <a:ea typeface="+mn-lt"/>
                <a:cs typeface="+mn-lt"/>
              </a:rPr>
              <a:t>"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powoli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tracą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aktualności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głównie</a:t>
            </a:r>
            <a:r>
              <a:rPr lang="en-US" sz="2400">
                <a:ea typeface="+mn-lt"/>
                <a:cs typeface="+mn-lt"/>
              </a:rPr>
              <a:t> za </a:t>
            </a:r>
            <a:r>
              <a:rPr lang="en-US" sz="2400" err="1">
                <a:ea typeface="+mn-lt"/>
                <a:cs typeface="+mn-lt"/>
              </a:rPr>
              <a:t>sprawą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młodego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pokolenia</a:t>
            </a:r>
            <a:r>
              <a:rPr lang="en-US" sz="2400">
                <a:ea typeface="+mn-lt"/>
                <a:cs typeface="+mn-lt"/>
              </a:rPr>
              <a:t>. </a:t>
            </a: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xmlns="" id="{5B1C0F75-E7F7-4B02-A77F-5EABD7CBD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64090" y="6128733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68423798-E661-4BA0-8D42-8441671E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203" y="5754"/>
            <a:ext cx="3487395" cy="685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059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4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BFFF1-83F4-4930-B0DA-EF542216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3" y="62738"/>
            <a:ext cx="10520702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     </a:t>
            </a:r>
            <a:r>
              <a:rPr lang="en-US" err="1">
                <a:cs typeface="Calibri Light"/>
              </a:rPr>
              <a:t>Najbardziej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znani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żołnierze</a:t>
            </a:r>
            <a:r>
              <a:rPr lang="en-US">
                <a:cs typeface="Calibri Light"/>
              </a:rPr>
              <a:t> </a:t>
            </a:r>
            <a:r>
              <a:rPr lang="en-US" err="1">
                <a:cs typeface="Calibri Light"/>
              </a:rPr>
              <a:t>wyklęci</a:t>
            </a:r>
            <a:r>
              <a:rPr lang="en-US">
                <a:cs typeface="Calibri Ligh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1E4E63-76FF-4F93-BBD2-FAF7331A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40" y="2118739"/>
            <a:ext cx="5061327" cy="4058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Łukasz Ciepliński "</a:t>
            </a:r>
            <a:r>
              <a:rPr lang="en-US" sz="2400" err="1">
                <a:ea typeface="+mn-lt"/>
                <a:cs typeface="+mn-lt"/>
              </a:rPr>
              <a:t>Pług</a:t>
            </a:r>
            <a:r>
              <a:rPr lang="en-US" sz="2400">
                <a:ea typeface="+mn-lt"/>
                <a:cs typeface="+mn-lt"/>
              </a:rPr>
              <a:t>"</a:t>
            </a:r>
          </a:p>
          <a:p>
            <a:r>
              <a:rPr lang="en-US" sz="2400">
                <a:ea typeface="+mn-lt"/>
                <a:cs typeface="+mn-lt"/>
              </a:rPr>
              <a:t>Leopold </a:t>
            </a:r>
            <a:r>
              <a:rPr lang="en-US" sz="2400" err="1">
                <a:ea typeface="+mn-lt"/>
                <a:cs typeface="+mn-lt"/>
              </a:rPr>
              <a:t>Okulicki</a:t>
            </a:r>
            <a:r>
              <a:rPr lang="en-US" sz="2400">
                <a:ea typeface="+mn-lt"/>
                <a:cs typeface="+mn-lt"/>
              </a:rPr>
              <a:t> ,,</a:t>
            </a:r>
            <a:r>
              <a:rPr lang="en-US" sz="2400" err="1">
                <a:ea typeface="+mn-lt"/>
                <a:cs typeface="+mn-lt"/>
              </a:rPr>
              <a:t>Niedźwiadek</a:t>
            </a:r>
            <a:r>
              <a:rPr lang="en-US" sz="2400">
                <a:ea typeface="+mn-lt"/>
                <a:cs typeface="+mn-lt"/>
              </a:rPr>
              <a:t>"</a:t>
            </a:r>
          </a:p>
          <a:p>
            <a:r>
              <a:rPr lang="en-US" sz="2400">
                <a:ea typeface="+mn-lt"/>
                <a:cs typeface="+mn-lt"/>
              </a:rPr>
              <a:t>Witold Pilecki ,,</a:t>
            </a:r>
            <a:r>
              <a:rPr lang="en-US" sz="2400" err="1">
                <a:ea typeface="+mn-lt"/>
                <a:cs typeface="+mn-lt"/>
              </a:rPr>
              <a:t>Druh</a:t>
            </a:r>
            <a:r>
              <a:rPr lang="en-US" sz="2400">
                <a:ea typeface="+mn-lt"/>
                <a:cs typeface="+mn-lt"/>
              </a:rPr>
              <a:t>"</a:t>
            </a:r>
          </a:p>
          <a:p>
            <a:r>
              <a:rPr lang="en-US" sz="2400">
                <a:ea typeface="+mn-lt"/>
                <a:cs typeface="+mn-lt"/>
              </a:rPr>
              <a:t>Jan Mazurkiewicz "Radosław"</a:t>
            </a:r>
            <a:endParaRPr lang="en-US" sz="2400"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Danuta </a:t>
            </a:r>
            <a:r>
              <a:rPr lang="en-US" sz="2400" err="1">
                <a:ea typeface="+mn-lt"/>
                <a:cs typeface="+mn-lt"/>
              </a:rPr>
              <a:t>Siedzikówna</a:t>
            </a:r>
            <a:r>
              <a:rPr lang="en-US" sz="2400">
                <a:ea typeface="+mn-lt"/>
                <a:cs typeface="+mn-lt"/>
              </a:rPr>
              <a:t> "Inka"</a:t>
            </a:r>
            <a:endParaRPr lang="en-US" sz="2400"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Franciszek </a:t>
            </a:r>
            <a:r>
              <a:rPr lang="en-US" sz="2400" err="1">
                <a:ea typeface="+mn-lt"/>
                <a:cs typeface="+mn-lt"/>
              </a:rPr>
              <a:t>Niepokólczycki</a:t>
            </a:r>
            <a:r>
              <a:rPr lang="en-US" sz="2400">
                <a:ea typeface="+mn-lt"/>
                <a:cs typeface="+mn-lt"/>
              </a:rPr>
              <a:t> "Teodor"</a:t>
            </a:r>
            <a:endParaRPr lang="en-US" sz="2400"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Gen. Emil </a:t>
            </a:r>
            <a:r>
              <a:rPr lang="en-US" sz="2400" err="1">
                <a:ea typeface="+mn-lt"/>
                <a:cs typeface="+mn-lt"/>
              </a:rPr>
              <a:t>Fieldorf</a:t>
            </a:r>
            <a:r>
              <a:rPr lang="en-US" sz="2400">
                <a:ea typeface="+mn-lt"/>
                <a:cs typeface="+mn-lt"/>
              </a:rPr>
              <a:t>  ,,Nil"</a:t>
            </a: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Jan </a:t>
            </a:r>
            <a:r>
              <a:rPr lang="en-US" sz="2400" err="1">
                <a:cs typeface="Calibri"/>
              </a:rPr>
              <a:t>Tabortowski</a:t>
            </a:r>
            <a:r>
              <a:rPr lang="en-US" sz="2400">
                <a:cs typeface="Calibri"/>
              </a:rPr>
              <a:t> "Bruzda"</a:t>
            </a:r>
            <a:endParaRPr lang="en-US" sz="24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5" name="Obraz 5" descr="Obraz zawierający tekst, osoba, pozujący, osoby&#10;&#10;Opis wygenerowany automatycznie">
            <a:extLst>
              <a:ext uri="{FF2B5EF4-FFF2-40B4-BE49-F238E27FC236}">
                <a16:creationId xmlns:a16="http://schemas.microsoft.com/office/drawing/2014/main" xmlns="" id="{C829A283-5D79-47DD-89CD-0BF299C1E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0"/>
          <a:stretch/>
        </p:blipFill>
        <p:spPr>
          <a:xfrm>
            <a:off x="6641715" y="1189019"/>
            <a:ext cx="5552719" cy="56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A1736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55DDB-7178-4D9B-AE4D-CA2649CA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Narodowy dzień pamięci ,,Żołnierzy wyklętych"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620F908-2A6C-45D2-ABD0-E68BB3419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33" r="-1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7" name="Rectangle 2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8D7F05-2676-41A8-9F1C-23681C56FF81}"/>
              </a:ext>
            </a:extLst>
          </p:cNvPr>
          <p:cNvSpPr txBox="1"/>
          <p:nvPr/>
        </p:nvSpPr>
        <p:spPr>
          <a:xfrm>
            <a:off x="7704858" y="579081"/>
            <a:ext cx="4172361" cy="57006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>
                <a:solidFill>
                  <a:srgbClr val="FFFFFF"/>
                </a:solidFill>
              </a:rPr>
              <a:t>Wiele lat musiało upłynąć, aby środowiska kombatanckie, liczne organizacje patriotyczne, a przede wszystkim przyjaciele i rodziny doczekały się dnia poświęconego pamięci Żołnierzy Wyklętych. 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err="1">
                <a:solidFill>
                  <a:srgbClr val="FFFFFF"/>
                </a:solidFill>
              </a:rPr>
              <a:t>Prezydent</a:t>
            </a:r>
            <a:r>
              <a:rPr lang="en-US" sz="1700">
                <a:solidFill>
                  <a:srgbClr val="FFFFFF"/>
                </a:solidFill>
              </a:rPr>
              <a:t> Lech Kaczyński </a:t>
            </a:r>
            <a:r>
              <a:rPr lang="en-US" sz="1700" err="1">
                <a:solidFill>
                  <a:srgbClr val="FFFFFF"/>
                </a:solidFill>
              </a:rPr>
              <a:t>korzystając</a:t>
            </a:r>
            <a:r>
              <a:rPr lang="en-US" sz="1700">
                <a:solidFill>
                  <a:srgbClr val="FFFFFF"/>
                </a:solidFill>
              </a:rPr>
              <a:t> </a:t>
            </a:r>
            <a:r>
              <a:rPr lang="en-US" sz="1700" err="1">
                <a:solidFill>
                  <a:srgbClr val="FFFFFF"/>
                </a:solidFill>
              </a:rPr>
              <a:t>ze</a:t>
            </a:r>
            <a:r>
              <a:rPr lang="en-US" sz="1700">
                <a:solidFill>
                  <a:srgbClr val="FFFFFF"/>
                </a:solidFill>
              </a:rPr>
              <a:t> </a:t>
            </a:r>
            <a:r>
              <a:rPr lang="en-US" sz="1700" err="1">
                <a:solidFill>
                  <a:srgbClr val="FFFFFF"/>
                </a:solidFill>
              </a:rPr>
              <a:t>swego</a:t>
            </a:r>
            <a:r>
              <a:rPr lang="en-US" sz="1700">
                <a:solidFill>
                  <a:srgbClr val="FFFFFF"/>
                </a:solidFill>
              </a:rPr>
              <a:t> </a:t>
            </a:r>
            <a:r>
              <a:rPr lang="en-US" sz="1700" err="1">
                <a:solidFill>
                  <a:srgbClr val="FFFFFF"/>
                </a:solidFill>
              </a:rPr>
              <a:t>konstytucyjnego</a:t>
            </a:r>
            <a:r>
              <a:rPr lang="en-US" sz="1700">
                <a:solidFill>
                  <a:srgbClr val="FFFFFF"/>
                </a:solidFill>
              </a:rPr>
              <a:t> </a:t>
            </a:r>
            <a:r>
              <a:rPr lang="en-US" sz="1700" err="1">
                <a:solidFill>
                  <a:srgbClr val="FFFFFF"/>
                </a:solidFill>
              </a:rPr>
              <a:t>uprawnienia</a:t>
            </a:r>
            <a:r>
              <a:rPr lang="en-US" sz="1700">
                <a:solidFill>
                  <a:srgbClr val="FFFFFF"/>
                </a:solidFill>
              </a:rPr>
              <a:t> do </a:t>
            </a:r>
            <a:r>
              <a:rPr lang="en-US" sz="1700" err="1">
                <a:solidFill>
                  <a:srgbClr val="FFFFFF"/>
                </a:solidFill>
              </a:rPr>
              <a:t>inicjatywy</a:t>
            </a:r>
            <a:r>
              <a:rPr lang="en-US" sz="1700">
                <a:solidFill>
                  <a:srgbClr val="FFFFFF"/>
                </a:solidFill>
              </a:rPr>
              <a:t> ustawodawczej, w 2010 roku złożył na ręce marszałka Sejmu projekt ustawy o ustanowieniu Narodowego Dnia Pamięci „Żołnierzy Wyklętych”, jako święta państwowego, które będzie obchodzone w dniu </a:t>
            </a:r>
            <a:r>
              <a:rPr lang="en-US" sz="1700" b="1">
                <a:solidFill>
                  <a:srgbClr val="FFFFFF"/>
                </a:solidFill>
              </a:rPr>
              <a:t>1 </a:t>
            </a:r>
            <a:r>
              <a:rPr lang="en-US" sz="1700" b="1" err="1">
                <a:solidFill>
                  <a:srgbClr val="FFFFFF"/>
                </a:solidFill>
              </a:rPr>
              <a:t>marca</a:t>
            </a:r>
            <a:r>
              <a:rPr lang="en-US" sz="1700" b="1">
                <a:solidFill>
                  <a:srgbClr val="FFFFFF"/>
                </a:solidFill>
              </a:rPr>
              <a:t> </a:t>
            </a:r>
            <a:r>
              <a:rPr lang="en-US" sz="1700" err="1">
                <a:solidFill>
                  <a:srgbClr val="FFFFFF"/>
                </a:solidFill>
              </a:rPr>
              <a:t>każdego</a:t>
            </a:r>
            <a:r>
              <a:rPr lang="en-US" sz="1700">
                <a:solidFill>
                  <a:srgbClr val="FFFFFF"/>
                </a:solidFill>
              </a:rPr>
              <a:t> </a:t>
            </a:r>
            <a:r>
              <a:rPr lang="en-US" sz="1700" err="1">
                <a:solidFill>
                  <a:srgbClr val="FFFFFF"/>
                </a:solidFill>
              </a:rPr>
              <a:t>roku</a:t>
            </a:r>
            <a:r>
              <a:rPr lang="en-US" sz="1700">
                <a:solidFill>
                  <a:srgbClr val="FFFFFF"/>
                </a:solidFill>
              </a:rPr>
              <a:t>. 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>
                <a:solidFill>
                  <a:srgbClr val="FFFFFF"/>
                </a:solidFill>
              </a:rPr>
              <a:t> Data ta jest </a:t>
            </a:r>
            <a:r>
              <a:rPr lang="en-US" sz="1700" err="1">
                <a:solidFill>
                  <a:srgbClr val="FFFFFF"/>
                </a:solidFill>
              </a:rPr>
              <a:t>nieprzypadkowa</a:t>
            </a:r>
            <a:r>
              <a:rPr lang="en-US" sz="1700">
                <a:solidFill>
                  <a:srgbClr val="FFFFFF"/>
                </a:solidFill>
              </a:rPr>
              <a:t> – 1 </a:t>
            </a:r>
            <a:r>
              <a:rPr lang="en-US" sz="1700" err="1">
                <a:solidFill>
                  <a:srgbClr val="FFFFFF"/>
                </a:solidFill>
              </a:rPr>
              <a:t>marca</a:t>
            </a:r>
            <a:r>
              <a:rPr lang="en-US" sz="1700">
                <a:solidFill>
                  <a:srgbClr val="FFFFFF"/>
                </a:solidFill>
              </a:rPr>
              <a:t> 1951 r. w </a:t>
            </a:r>
            <a:r>
              <a:rPr lang="en-US" sz="1700" err="1">
                <a:solidFill>
                  <a:srgbClr val="FFFFFF"/>
                </a:solidFill>
              </a:rPr>
              <a:t>mokotowskim</a:t>
            </a:r>
            <a:r>
              <a:rPr lang="en-US" sz="1700">
                <a:solidFill>
                  <a:srgbClr val="FFFFFF"/>
                </a:solidFill>
              </a:rPr>
              <a:t> </a:t>
            </a:r>
            <a:r>
              <a:rPr lang="en-US" sz="1700" err="1">
                <a:solidFill>
                  <a:srgbClr val="FFFFFF"/>
                </a:solidFill>
              </a:rPr>
              <a:t>więzieniu</a:t>
            </a:r>
            <a:r>
              <a:rPr lang="en-US" sz="1700">
                <a:solidFill>
                  <a:srgbClr val="FFFFFF"/>
                </a:solidFill>
              </a:rPr>
              <a:t> </a:t>
            </a:r>
            <a:r>
              <a:rPr lang="en-US" sz="1700" err="1">
                <a:solidFill>
                  <a:srgbClr val="FFFFFF"/>
                </a:solidFill>
              </a:rPr>
              <a:t>komuniści</a:t>
            </a:r>
            <a:r>
              <a:rPr lang="en-US" sz="1700">
                <a:solidFill>
                  <a:srgbClr val="FFFFFF"/>
                </a:solidFill>
              </a:rPr>
              <a:t> strzałem w tył głowy zamordowali przywódców IV Zarządu Zrzeszenia Wolność i Niezawisłość – Łukasza Cieplińskiego i jego towarzyszy walki. Tworzyli oni ostatnie kierownictwo ostatniej ogólnopolskiej konspiracji</a:t>
            </a:r>
            <a:r>
              <a:rPr lang="en-US">
                <a:solidFill>
                  <a:srgbClr val="FFFFFF"/>
                </a:solidFill>
              </a:rPr>
              <a:t> kontynuującej od 1945 roku dzieło Armii Krajowej. </a:t>
            </a:r>
            <a:endParaRPr lang="en-US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1C29846B-9E49-4526-A767-36028943FD00}"/>
                  </a:ext>
                </a:extLst>
              </p14:cNvPr>
              <p14:cNvContentPartPr/>
              <p14:nvPr/>
            </p14:nvContentPartPr>
            <p14:xfrm>
              <a:off x="6334125" y="5397500"/>
              <a:ext cx="19050" cy="1905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29846B-9E49-4526-A767-36028943FD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1625" y="44450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B6218E9D-ADBF-489D-914D-B97264BCE9FB}"/>
                  </a:ext>
                </a:extLst>
              </p14:cNvPr>
              <p14:cNvContentPartPr/>
              <p14:nvPr/>
            </p14:nvContentPartPr>
            <p14:xfrm>
              <a:off x="9620250" y="3302000"/>
              <a:ext cx="19050" cy="1905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218E9D-ADBF-489D-914D-B97264BCE9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7750" y="23495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049CC964-8BC6-455D-9E39-D08006E33D3E}"/>
                  </a:ext>
                </a:extLst>
              </p14:cNvPr>
              <p14:cNvContentPartPr/>
              <p14:nvPr/>
            </p14:nvContentPartPr>
            <p14:xfrm>
              <a:off x="9429750" y="3127375"/>
              <a:ext cx="19050" cy="190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9CC964-8BC6-455D-9E39-D08006E33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7250" y="217487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1BD23821-A707-4247-AC59-4A7A43B4019C}"/>
                  </a:ext>
                </a:extLst>
              </p14:cNvPr>
              <p14:cNvContentPartPr/>
              <p14:nvPr/>
            </p14:nvContentPartPr>
            <p14:xfrm>
              <a:off x="8794750" y="3048000"/>
              <a:ext cx="19050" cy="1905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23821-A707-4247-AC59-4A7A43B401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250" y="20955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047ED133-9A29-434E-A81F-4B8954172AC2}"/>
                  </a:ext>
                </a:extLst>
              </p14:cNvPr>
              <p14:cNvContentPartPr/>
              <p14:nvPr/>
            </p14:nvContentPartPr>
            <p14:xfrm>
              <a:off x="9271000" y="3460750"/>
              <a:ext cx="19050" cy="1905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47ED133-9A29-434E-A81F-4B8954172A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8500" y="250825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DBB28F8E-A495-4820-ABAF-1FEEC82F2210}"/>
                  </a:ext>
                </a:extLst>
              </p14:cNvPr>
              <p14:cNvContentPartPr/>
              <p14:nvPr/>
            </p14:nvContentPartPr>
            <p14:xfrm>
              <a:off x="9683750" y="2873375"/>
              <a:ext cx="19050" cy="1905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B28F8E-A495-4820-ABAF-1FEEC82F22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1250" y="192087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E2D11357-CE7C-49CB-A392-87CA4BA28AFB}"/>
                  </a:ext>
                </a:extLst>
              </p14:cNvPr>
              <p14:cNvContentPartPr/>
              <p14:nvPr/>
            </p14:nvContentPartPr>
            <p14:xfrm>
              <a:off x="10048875" y="3619500"/>
              <a:ext cx="19050" cy="1905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D11357-CE7C-49CB-A392-87CA4BA28A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6375" y="26670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E78882BE-B85D-413C-A0FA-1C8601CDB5AA}"/>
                  </a:ext>
                </a:extLst>
              </p14:cNvPr>
              <p14:cNvContentPartPr/>
              <p14:nvPr/>
            </p14:nvContentPartPr>
            <p14:xfrm>
              <a:off x="9524999" y="2111375"/>
              <a:ext cx="19050" cy="1905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882BE-B85D-413C-A0FA-1C8601CDB5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2499" y="115887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1F32E4EF-DEF3-476C-93D3-DCD88025CE78}"/>
                  </a:ext>
                </a:extLst>
              </p14:cNvPr>
              <p14:cNvContentPartPr/>
              <p14:nvPr/>
            </p14:nvContentPartPr>
            <p14:xfrm>
              <a:off x="9524999" y="2111375"/>
              <a:ext cx="19050" cy="1905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F32E4EF-DEF3-476C-93D3-DCD88025CE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2499" y="115887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E8513F78-4D98-452F-A82E-5851873EEB5A}"/>
                  </a:ext>
                </a:extLst>
              </p14:cNvPr>
              <p14:cNvContentPartPr/>
              <p14:nvPr/>
            </p14:nvContentPartPr>
            <p14:xfrm>
              <a:off x="4445000" y="1539875"/>
              <a:ext cx="19050" cy="1905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8513F78-4D98-452F-A82E-5851873EEB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2500" y="58737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52A9D4BF-1227-4607-BB1D-B0C3FB251525}"/>
                  </a:ext>
                </a:extLst>
              </p14:cNvPr>
              <p14:cNvContentPartPr/>
              <p14:nvPr/>
            </p14:nvContentPartPr>
            <p14:xfrm>
              <a:off x="8699500" y="1508125"/>
              <a:ext cx="19050" cy="1905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2A9D4BF-1227-4607-BB1D-B0C3FB2515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7000" y="55562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6C91D51D-8466-4F3C-BBB7-2268B8629CA2}"/>
                  </a:ext>
                </a:extLst>
              </p14:cNvPr>
              <p14:cNvContentPartPr/>
              <p14:nvPr/>
            </p14:nvContentPartPr>
            <p14:xfrm>
              <a:off x="6016625" y="3333750"/>
              <a:ext cx="19050" cy="1905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91D51D-8466-4F3C-BBB7-2268B8629CA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64125" y="3307292"/>
                <a:ext cx="1905000" cy="714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7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D7DC14DB-B8F9-4B8E-BB6F-1CC0293C9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xmlns="" id="{48C5EC73-3999-4CE9-A304-0A33B43114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B9A272B-67F2-46A4-B06F-101732A5F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8EF83DF-E89A-4293-94F8-248AE6FFA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9003F16D-B722-422C-868F-66445FB7D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708FAAE-788F-421F-A2EB-632D835FE4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77B41AC-EB78-4F9A-9231-5D206904AC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0EE776E-342A-4022-AAB0-FD4485EE12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8BAE954-49B9-4847-8618-F1B4BFFCF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7EB838-7230-4868-862E-6C2ACE55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7" y="795692"/>
            <a:ext cx="5689020" cy="1831175"/>
          </a:xfrm>
          <a:noFill/>
        </p:spPr>
        <p:txBody>
          <a:bodyPr anchor="t">
            <a:normAutofit fontScale="90000"/>
          </a:bodyPr>
          <a:lstStyle/>
          <a:p>
            <a:r>
              <a:rPr lang="pl-PL" sz="4800">
                <a:solidFill>
                  <a:schemeClr val="bg1"/>
                </a:solidFill>
                <a:cs typeface="Calibri Light"/>
              </a:rPr>
              <a:t>  Pomnik Żołnierzy Wyklętych w Rzeszowie              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B15D645-CAC7-46F1-BA18-D731D0890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DF268E0-ACCF-492F-8275-1F0AA256B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11B9E42-44B3-4EBD-8F71-13C6ED3408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63748F2-877D-4C3C-8AEB-59CC1F705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39D52DA-0AA6-474D-966F-FB4C5F5B58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D800825-8618-4241-8589-CB2AE17CF7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96713DD-EE7D-48B2-AC0A-69E13339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06" y="866927"/>
            <a:ext cx="7148838" cy="195842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Pomnik</a:t>
            </a: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Żołnierzy</a:t>
            </a: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Wyklętych</a:t>
            </a: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Rzeszowie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–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pomnik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poświęcony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polskim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działaczom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podziemia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antykomunistycznego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,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położony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w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Rzeszowie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.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Autorem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projektu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monumentu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wykonawcą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był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Karol Badyna.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0E16CCF-9CD4-44CB-B38B-1C9A6A835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r="8263" b="-2"/>
          <a:stretch/>
        </p:blipFill>
        <p:spPr>
          <a:xfrm>
            <a:off x="8209127" y="2981930"/>
            <a:ext cx="3549663" cy="315783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179F18E-58CC-4A89-979E-34AC693B2D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474192" y="3069202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9D07F5E0-56E3-4C0B-87D3-3C1C03DD1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FEA19CE-000C-4F9C-9DF4-D1E8A03F9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A5452EE-DDDB-4EEF-8570-B0FA6C98B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48CC4D6-CE8A-4006-834E-52FCCF7406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8950886-D9FF-4C99-8D11-4F0ECDCFE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26" b="1"/>
          <a:stretch/>
        </p:blipFill>
        <p:spPr>
          <a:xfrm>
            <a:off x="4280448" y="2941901"/>
            <a:ext cx="3549663" cy="316287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BC7E56B-4544-4CB0-9CAE-E46F1C654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94" r="11859" b="2"/>
          <a:stretch/>
        </p:blipFill>
        <p:spPr>
          <a:xfrm>
            <a:off x="415558" y="2941901"/>
            <a:ext cx="3549663" cy="316287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C953D31-C1A7-4FC4-8CDF-85E2F34A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0F141FE-87E1-4A1E-97A5-B072042E0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6" y="5940561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523F37A-A07A-4CAC-AFC1-3FA4FD4BFC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88A387D-82C8-40B7-BADA-6BDBD9B3B1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EB29A9F-593B-416C-AC64-DE56AE976C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4A393C6-4F1D-4472-A646-B2BADD561C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97766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F8B0B-9F21-467B-AF31-B33D1738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55" y="648666"/>
            <a:ext cx="6632974" cy="1756883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Rondo </a:t>
            </a:r>
            <a:r>
              <a:rPr lang="en-US" b="1" err="1">
                <a:cs typeface="Calibri Light"/>
              </a:rPr>
              <a:t>im</a:t>
            </a:r>
            <a:r>
              <a:rPr lang="en-US" b="1">
                <a:cs typeface="Calibri Light"/>
              </a:rPr>
              <a:t>. </a:t>
            </a:r>
            <a:r>
              <a:rPr lang="en-US" b="1" err="1">
                <a:cs typeface="Calibri Light"/>
              </a:rPr>
              <a:t>Danuty</a:t>
            </a:r>
            <a:r>
              <a:rPr lang="en-US" b="1">
                <a:cs typeface="Calibri Light"/>
              </a:rPr>
              <a:t> </a:t>
            </a:r>
            <a:r>
              <a:rPr lang="en-US" b="1" err="1">
                <a:cs typeface="Calibri Light"/>
              </a:rPr>
              <a:t>Siedzikówny</a:t>
            </a:r>
            <a:r>
              <a:rPr lang="en-US" b="1">
                <a:cs typeface="Calibri Light"/>
              </a:rPr>
              <a:t> w </a:t>
            </a:r>
            <a:r>
              <a:rPr lang="en-US" b="1" err="1">
                <a:cs typeface="Calibri Light"/>
              </a:rPr>
              <a:t>Rzeszowie</a:t>
            </a:r>
            <a:endParaRPr lang="en-US" b="1">
              <a:cs typeface="Calibri Ligh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C46C27B-565F-489F-B6B4-813BAC27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49" y="2903261"/>
            <a:ext cx="5419589" cy="34280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400">
                <a:ea typeface="+mn-lt"/>
                <a:cs typeface="+mn-lt"/>
              </a:rPr>
              <a:t>Rondo "</a:t>
            </a:r>
            <a:r>
              <a:rPr lang="en-US" sz="2400" err="1">
                <a:ea typeface="+mn-lt"/>
                <a:cs typeface="+mn-lt"/>
              </a:rPr>
              <a:t>Inki</a:t>
            </a:r>
            <a:r>
              <a:rPr lang="en-US" sz="2400">
                <a:ea typeface="+mn-lt"/>
                <a:cs typeface="+mn-lt"/>
              </a:rPr>
              <a:t>" </a:t>
            </a:r>
            <a:r>
              <a:rPr lang="en-US" sz="2400" err="1">
                <a:ea typeface="+mn-lt"/>
                <a:cs typeface="+mn-lt"/>
              </a:rPr>
              <a:t>znajduje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się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skrzyżowaniu</a:t>
            </a:r>
            <a:r>
              <a:rPr lang="en-US" sz="2400">
                <a:ea typeface="+mn-lt"/>
                <a:cs typeface="+mn-lt"/>
              </a:rPr>
              <a:t> ul. </a:t>
            </a:r>
            <a:r>
              <a:rPr lang="en-US" sz="2400" err="1">
                <a:ea typeface="+mn-lt"/>
                <a:cs typeface="+mn-lt"/>
              </a:rPr>
              <a:t>Kotuli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Zbyszewskiego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Ofiar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Katynia</a:t>
            </a:r>
            <a:r>
              <a:rPr lang="en-US" sz="2400">
                <a:ea typeface="+mn-lt"/>
                <a:cs typeface="+mn-lt"/>
              </a:rPr>
              <a:t>. </a:t>
            </a:r>
          </a:p>
          <a:p>
            <a:pPr>
              <a:buNone/>
            </a:pPr>
            <a:r>
              <a:rPr lang="en-US" sz="2400">
                <a:ea typeface="+mn-lt"/>
                <a:cs typeface="+mn-lt"/>
              </a:rPr>
              <a:t>O </a:t>
            </a:r>
            <a:r>
              <a:rPr lang="en-US" sz="2400" err="1">
                <a:ea typeface="+mn-lt"/>
                <a:cs typeface="+mn-lt"/>
              </a:rPr>
              <a:t>takie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upamiętnienie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niezłomnej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bohaterki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antykomunistycznego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podziemia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zabiegali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sami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mieszkańcy</a:t>
            </a:r>
            <a:r>
              <a:rPr lang="en-US" sz="2400">
                <a:ea typeface="+mn-lt"/>
                <a:cs typeface="+mn-lt"/>
              </a:rPr>
              <a:t>. </a:t>
            </a:r>
          </a:p>
          <a:p>
            <a:pPr>
              <a:buNone/>
            </a:pPr>
            <a:r>
              <a:rPr lang="en-US" sz="2400">
                <a:ea typeface="+mn-lt"/>
                <a:cs typeface="+mn-lt"/>
              </a:rPr>
              <a:t>Danusia </a:t>
            </a:r>
            <a:r>
              <a:rPr lang="en-US" sz="2400" err="1">
                <a:ea typeface="+mn-lt"/>
                <a:cs typeface="+mn-lt"/>
              </a:rPr>
              <a:t>Siedzikówna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zginęła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tylko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dlatego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że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zgadzała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się</a:t>
            </a:r>
            <a:r>
              <a:rPr lang="en-US" sz="2400">
                <a:ea typeface="+mn-lt"/>
                <a:cs typeface="+mn-lt"/>
              </a:rPr>
              <a:t> z </a:t>
            </a:r>
            <a:r>
              <a:rPr lang="en-US" sz="2400" err="1">
                <a:ea typeface="+mn-lt"/>
                <a:cs typeface="+mn-lt"/>
              </a:rPr>
              <a:t>komunistyczną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wizją</a:t>
            </a:r>
            <a:r>
              <a:rPr lang="en-US" sz="2400">
                <a:ea typeface="+mn-lt"/>
                <a:cs typeface="+mn-lt"/>
              </a:rPr>
              <a:t> Polski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chciała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wydać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swoich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przyjaciół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oprawcom</a:t>
            </a:r>
            <a:r>
              <a:rPr lang="en-US" sz="2400">
                <a:ea typeface="+mn-lt"/>
                <a:cs typeface="+mn-lt"/>
              </a:rPr>
              <a:t> z UB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NKWD.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1600">
              <a:cs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305D092-59FE-44BA-B241-08FACB6F3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7A04E78-1C79-4339-A2CE-183911D57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1" r="8153" b="-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E58C92A-BF75-4707-AE50-6864CB64F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99" r="16920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41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1DABA7-FEA6-4FC2-8242-A3B67FCC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9" y="803255"/>
            <a:ext cx="8260915" cy="855837"/>
          </a:xfrm>
        </p:spPr>
        <p:txBody>
          <a:bodyPr>
            <a:normAutofit fontScale="90000"/>
          </a:bodyPr>
          <a:lstStyle/>
          <a:p>
            <a:r>
              <a:rPr lang="pl-PL">
                <a:cs typeface="Calibri Light"/>
              </a:rPr>
              <a:t>Warto posłuchać :</a:t>
            </a:r>
            <a:r>
              <a:rPr lang="pl-PL"/>
              <a:t/>
            </a:r>
            <a:br>
              <a:rPr lang="pl-PL"/>
            </a:br>
            <a:r>
              <a:rPr lang="pl-PL"/>
              <a:t> „Już dopala się ogień biwaku” / Utwór do filmu ‚,Wyklęty’’</a:t>
            </a:r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:a16="http://schemas.microsoft.com/office/drawing/2014/main" xmlns="" id="{0EF07491-2154-4E80-884F-236E37AEA8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7593" y="2437022"/>
            <a:ext cx="6343135" cy="4293972"/>
          </a:xfrm>
        </p:spPr>
      </p:pic>
    </p:spTree>
    <p:extLst>
      <p:ext uri="{BB962C8B-B14F-4D97-AF65-F5344CB8AC3E}">
        <p14:creationId xmlns:p14="http://schemas.microsoft.com/office/powerpoint/2010/main" val="404037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6E3C4-0E03-4556-B29E-FB377B41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39" y="262767"/>
            <a:ext cx="10515600" cy="1325563"/>
          </a:xfrm>
        </p:spPr>
        <p:txBody>
          <a:bodyPr/>
          <a:lstStyle/>
          <a:p>
            <a:r>
              <a:rPr lang="en-US" err="1">
                <a:cs typeface="Calibri Light"/>
              </a:rPr>
              <a:t>Bibliografia</a:t>
            </a:r>
            <a:r>
              <a:rPr lang="en-US">
                <a:cs typeface="Calibri Ligh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62E6A-E69B-4811-B35F-36A3F0F2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Wikipedia</a:t>
            </a:r>
          </a:p>
          <a:p>
            <a:r>
              <a:rPr lang="en-US">
                <a:ea typeface="+mn-lt"/>
                <a:cs typeface="+mn-lt"/>
                <a:hlinkClick r:id="rId2"/>
              </a:rPr>
              <a:t>Żołnierze Wyklęci (zolnierzeniezlomni.com.pl)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Sylwetki - Żołnierze wyklęci - polskieradio.pl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47780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Niestandardowy</PresentationFormat>
  <Paragraphs>36</Paragraphs>
  <Slides>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Żołnierze wyklęci</vt:lpstr>
      <vt:lpstr>Kim byli Żołnierze wyklęci?</vt:lpstr>
      <vt:lpstr>Przywrócenie pamięci o żołnierzach</vt:lpstr>
      <vt:lpstr>     Najbardziej znani żołnierze wyklęci:</vt:lpstr>
      <vt:lpstr>Narodowy dzień pamięci ,,Żołnierzy wyklętych"</vt:lpstr>
      <vt:lpstr>  Pomnik Żołnierzy Wyklętych w Rzeszowie               </vt:lpstr>
      <vt:lpstr>Rondo im. Danuty Siedzikówny w Rzeszowie</vt:lpstr>
      <vt:lpstr>Warto posłuchać :  „Już dopala się ogień biwaku” / Utwór do filmu ‚,Wyklęty’’</vt:lpstr>
      <vt:lpstr>Bibliografia: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</dc:creator>
  <cp:lastModifiedBy>Lenovo</cp:lastModifiedBy>
  <cp:revision>2</cp:revision>
  <dcterms:created xsi:type="dcterms:W3CDTF">2021-02-24T17:39:51Z</dcterms:created>
  <dcterms:modified xsi:type="dcterms:W3CDTF">2021-02-26T18:59:26Z</dcterms:modified>
</cp:coreProperties>
</file>