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B7BF23-AEB2-427E-9CB4-D0CE3E950957}" v="24" dt="2021-02-25T18:12:28.0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resa Jakubiak" userId="S::terjak.361@edu.erzeszow.pl::257f70d0-0ea8-449a-9eae-949efcba4d98" providerId="AD" clId="Web-{F0B7BF23-AEB2-427E-9CB4-D0CE3E950957}"/>
    <pc:docChg chg="modSld">
      <pc:chgData name="Teresa Jakubiak" userId="S::terjak.361@edu.erzeszow.pl::257f70d0-0ea8-449a-9eae-949efcba4d98" providerId="AD" clId="Web-{F0B7BF23-AEB2-427E-9CB4-D0CE3E950957}" dt="2021-02-25T18:12:25.515" v="9" actId="20577"/>
      <pc:docMkLst>
        <pc:docMk/>
      </pc:docMkLst>
      <pc:sldChg chg="modSp">
        <pc:chgData name="Teresa Jakubiak" userId="S::terjak.361@edu.erzeszow.pl::257f70d0-0ea8-449a-9eae-949efcba4d98" providerId="AD" clId="Web-{F0B7BF23-AEB2-427E-9CB4-D0CE3E950957}" dt="2021-02-25T18:10:49.435" v="1" actId="20577"/>
        <pc:sldMkLst>
          <pc:docMk/>
          <pc:sldMk cId="0" sldId="256"/>
        </pc:sldMkLst>
        <pc:spChg chg="mod">
          <ac:chgData name="Teresa Jakubiak" userId="S::terjak.361@edu.erzeszow.pl::257f70d0-0ea8-449a-9eae-949efcba4d98" providerId="AD" clId="Web-{F0B7BF23-AEB2-427E-9CB4-D0CE3E950957}" dt="2021-02-25T18:10:49.435" v="1" actId="20577"/>
          <ac:spMkLst>
            <pc:docMk/>
            <pc:sldMk cId="0" sldId="256"/>
            <ac:spMk id="3" creationId="{00000000-0000-0000-0000-000000000000}"/>
          </ac:spMkLst>
        </pc:spChg>
      </pc:sldChg>
      <pc:sldChg chg="modSp">
        <pc:chgData name="Teresa Jakubiak" userId="S::terjak.361@edu.erzeszow.pl::257f70d0-0ea8-449a-9eae-949efcba4d98" providerId="AD" clId="Web-{F0B7BF23-AEB2-427E-9CB4-D0CE3E950957}" dt="2021-02-25T18:11:09.716" v="2" actId="20577"/>
        <pc:sldMkLst>
          <pc:docMk/>
          <pc:sldMk cId="0" sldId="259"/>
        </pc:sldMkLst>
        <pc:spChg chg="mod">
          <ac:chgData name="Teresa Jakubiak" userId="S::terjak.361@edu.erzeszow.pl::257f70d0-0ea8-449a-9eae-949efcba4d98" providerId="AD" clId="Web-{F0B7BF23-AEB2-427E-9CB4-D0CE3E950957}" dt="2021-02-25T18:11:09.716" v="2" actId="20577"/>
          <ac:spMkLst>
            <pc:docMk/>
            <pc:sldMk cId="0" sldId="259"/>
            <ac:spMk id="3" creationId="{00000000-0000-0000-0000-000000000000}"/>
          </ac:spMkLst>
        </pc:spChg>
      </pc:sldChg>
      <pc:sldChg chg="modSp">
        <pc:chgData name="Teresa Jakubiak" userId="S::terjak.361@edu.erzeszow.pl::257f70d0-0ea8-449a-9eae-949efcba4d98" providerId="AD" clId="Web-{F0B7BF23-AEB2-427E-9CB4-D0CE3E950957}" dt="2021-02-25T18:12:25.515" v="9" actId="20577"/>
        <pc:sldMkLst>
          <pc:docMk/>
          <pc:sldMk cId="0" sldId="263"/>
        </pc:sldMkLst>
        <pc:spChg chg="mod">
          <ac:chgData name="Teresa Jakubiak" userId="S::terjak.361@edu.erzeszow.pl::257f70d0-0ea8-449a-9eae-949efcba4d98" providerId="AD" clId="Web-{F0B7BF23-AEB2-427E-9CB4-D0CE3E950957}" dt="2021-02-25T18:12:25.515" v="9" actId="20577"/>
          <ac:spMkLst>
            <pc:docMk/>
            <pc:sldMk cId="0" sldId="263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798AF-2DF5-4D84-BE52-3F42313C0BFA}" type="datetimeFigureOut">
              <a:rPr lang="pl-PL" smtClean="0"/>
              <a:t>26.02.2021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268A0-2468-4530-9142-9B114526900E}" type="slidenum">
              <a:rPr lang="pl-PL" smtClean="0"/>
              <a:t>‹#›</a:t>
            </a:fld>
            <a:endParaRPr lang="pl-PL"/>
          </a:p>
        </p:txBody>
      </p:sp>
      <p:sp>
        <p:nvSpPr>
          <p:cNvPr id="32" name="Prostokąt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Prostokąt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Prostokąt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Prostokąt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Prostokąt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sp>
        <p:nvSpPr>
          <p:cNvPr id="56" name="Prostokąt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Prostokąt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Prostokąt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Prostokąt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798AF-2DF5-4D84-BE52-3F42313C0BFA}" type="datetimeFigureOut">
              <a:rPr lang="pl-PL" smtClean="0"/>
              <a:t>26.02.2021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268A0-2468-4530-9142-9B114526900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798AF-2DF5-4D84-BE52-3F42313C0BFA}" type="datetimeFigureOut">
              <a:rPr lang="pl-PL" smtClean="0"/>
              <a:t>26.02.2021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268A0-2468-4530-9142-9B114526900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798AF-2DF5-4D84-BE52-3F42313C0BFA}" type="datetimeFigureOut">
              <a:rPr lang="pl-PL" smtClean="0"/>
              <a:t>26.02.2021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268A0-2468-4530-9142-9B114526900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owolny kształt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Dowolny kształt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Dowolny kształt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owolny kształt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Dowolny kształt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Dowolny kształt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Dowolny kształt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Dowolny kształt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Dowolny kształt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Dowolny kształt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Dowolny kształt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Dowolny kształt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Dowolny kształt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Dowolny kształt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Dowolny kształt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798AF-2DF5-4D84-BE52-3F42313C0BFA}" type="datetimeFigureOut">
              <a:rPr lang="pl-PL" smtClean="0"/>
              <a:t>26.02.2021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268A0-2468-4530-9142-9B114526900E}" type="slidenum">
              <a:rPr lang="pl-PL" smtClean="0"/>
              <a:t>‹#›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Prostokąt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Prostokąt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Prostokąt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798AF-2DF5-4D84-BE52-3F42313C0BFA}" type="datetimeFigureOut">
              <a:rPr lang="pl-PL" smtClean="0"/>
              <a:t>26.02.2021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268A0-2468-4530-9142-9B114526900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rostokąt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798AF-2DF5-4D84-BE52-3F42313C0BFA}" type="datetimeFigureOut">
              <a:rPr lang="pl-PL" smtClean="0"/>
              <a:t>26.02.2021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268A0-2468-4530-9142-9B114526900E}" type="slidenum">
              <a:rPr lang="pl-PL" smtClean="0"/>
              <a:t>‹#›</a:t>
            </a:fld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Prostokąt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Prostokąt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ostokąt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Prostokąt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Prostokąt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Prostokąt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Prostokąt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Prostokąt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798AF-2DF5-4D84-BE52-3F42313C0BFA}" type="datetimeFigureOut">
              <a:rPr lang="pl-PL" smtClean="0"/>
              <a:t>26.02.2021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268A0-2468-4530-9142-9B114526900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798AF-2DF5-4D84-BE52-3F42313C0BFA}" type="datetimeFigureOut">
              <a:rPr lang="pl-PL" smtClean="0"/>
              <a:t>26.02.2021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268A0-2468-4530-9142-9B114526900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798AF-2DF5-4D84-BE52-3F42313C0BFA}" type="datetimeFigureOut">
              <a:rPr lang="pl-PL" smtClean="0"/>
              <a:t>26.02.2021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268A0-2468-4530-9142-9B114526900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Łącznik prosty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a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Łącznik prosty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Łącznik prosty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Łącznik prosty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/>
              <a:t>Kliknij ikonę, aby dodać obraz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grpSp>
        <p:nvGrpSpPr>
          <p:cNvPr id="14" name="Grupa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Łącznik prosty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Łącznik prosty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Łącznik prosty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a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Łącznik prosty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Łącznik prosty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Łącznik prosty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2BA798AF-2DF5-4D84-BE52-3F42313C0BFA}" type="datetimeFigureOut">
              <a:rPr lang="pl-PL" smtClean="0"/>
              <a:t>26.02.2021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AD3268A0-2468-4530-9142-9B114526900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Prostokąt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Prostokąt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Prostokąt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Prostokąt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BA798AF-2DF5-4D84-BE52-3F42313C0BFA}" type="datetimeFigureOut">
              <a:rPr lang="pl-PL" smtClean="0"/>
              <a:t>26.02.2021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AD3268A0-2468-4530-9142-9B114526900E}" type="slidenum">
              <a:rPr lang="pl-PL" smtClean="0"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27584" y="2276872"/>
            <a:ext cx="7772400" cy="2016224"/>
          </a:xfrm>
        </p:spPr>
        <p:txBody>
          <a:bodyPr/>
          <a:lstStyle/>
          <a:p>
            <a:r>
              <a:rPr lang="pl-PL" sz="5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Hieronim Bednarski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4149080"/>
            <a:ext cx="7772400" cy="1508760"/>
          </a:xfrm>
        </p:spPr>
        <p:txBody>
          <a:bodyPr vert="horz" lIns="100584" tIns="45720" rIns="91440" bIns="45720" anchor="b">
            <a:normAutofit/>
          </a:bodyPr>
          <a:lstStyle/>
          <a:p>
            <a:r>
              <a:rPr lang="pl-PL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                                          Żołnierz Wyklęty z Rzeszowa</a:t>
            </a:r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27584" y="548680"/>
            <a:ext cx="7762056" cy="5878888"/>
          </a:xfrm>
        </p:spPr>
        <p:txBody>
          <a:bodyPr vert="horz" lIns="91440" tIns="45720" rIns="91440" bIns="45720" anchor="t">
            <a:normAutofit fontScale="92500"/>
          </a:bodyPr>
          <a:lstStyle/>
          <a:p>
            <a:pPr>
              <a:buNone/>
            </a:pPr>
            <a:r>
              <a:rPr lang="pl-PL" sz="3600" dirty="0"/>
              <a:t>          </a:t>
            </a:r>
            <a:r>
              <a:rPr lang="pl-PL" sz="4800" dirty="0"/>
              <a:t>Hieronim Bednarski urodził się 19 listopada 1921 roku. Na początku 1943 roku złożył przysięgę przed dowódcą oddziału Gwardii Ludowej oraz jej szefem Józefem Augustynem, który nadał mu pseudonim ,,Nawrócony”.</a:t>
            </a:r>
          </a:p>
        </p:txBody>
      </p:sp>
      <p:sp>
        <p:nvSpPr>
          <p:cNvPr id="1026" name="AutoShape 2" descr="Hieronim Bednarski – Wikipedia, wolna encyklo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0"/>
            <a:ext cx="52774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99592" y="404664"/>
            <a:ext cx="7787208" cy="60949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sz="4000" dirty="0"/>
              <a:t>           Należał do oddziałów: Armii Krajowej, ,,Zagłoby” ,oraz Armii Czerwonej. Będąc  w Armii Czerwonej został wcielony do Polskich Sił  Zbrojnych. We wrześniu 1945, podczas gdy szukał pracy  w Jeleniej Górze, został zatrzymany za dezercję. Udało mu się uciec i wrócić               w okolice Rzeszowa.</a:t>
            </a:r>
          </a:p>
        </p:txBody>
      </p:sp>
    </p:spTree>
  </p:cSld>
  <p:clrMapOvr>
    <a:masterClrMapping/>
  </p:clrMapOvr>
  <p:transition>
    <p:pull dir="l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7111"/>
            <a:ext cx="5256583" cy="6830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27584" y="332656"/>
            <a:ext cx="7787208" cy="5878888"/>
          </a:xfrm>
        </p:spPr>
        <p:txBody>
          <a:bodyPr vert="horz" lIns="91440" tIns="45720" rIns="91440" bIns="45720" anchor="t">
            <a:normAutofit lnSpcReduction="10000"/>
          </a:bodyPr>
          <a:lstStyle/>
          <a:p>
            <a:pPr>
              <a:buNone/>
            </a:pPr>
            <a:r>
              <a:rPr lang="pl-PL" sz="4400" dirty="0"/>
              <a:t>      18 marca 1848 roku ujawnił się przed komisją amnestyjną Wojewódzkiego Urzędu Bezpieczeństwa Publicznego     w Rzeszowie. Ujawniając  się, zdał posiadaną broń czyli pistolet maszynowy, pistolet TT oraz granat.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ransition>
    <p:split orient="vert"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6001"/>
            <a:ext cx="4727047" cy="684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27584" y="188640"/>
            <a:ext cx="7787208" cy="602290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sz="3800" dirty="0"/>
              <a:t>         5 stycznia 1952 roku został aresztowany przez PUBP                    w Morągu. 31 października 1952 roku został skazany na dwukrotną karę śmierci. Wyrok został wykonany 29 marca o godzinie 03:00 w więzieniu w Opolu. Został pochowany na cmentarzu              ewangelicko-augsburskim. Później jego szczątki przeniesiono na cmentarz w Rzeszowie-Zwięczycy.</a:t>
            </a:r>
          </a:p>
        </p:txBody>
      </p:sp>
    </p:spTree>
  </p:cSld>
  <p:clrMapOvr>
    <a:masterClrMapping/>
  </p:clrMapOvr>
  <p:transition>
    <p:newsfla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0"/>
            <a:ext cx="6655171" cy="9141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7440</TotalTime>
  <Words>107</Words>
  <Application>Microsoft Office PowerPoint</Application>
  <PresentationFormat>Pokaz na ekranie (4:3)</PresentationFormat>
  <Paragraphs>6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Metro</vt:lpstr>
      <vt:lpstr>Hieronim Bednarski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Hieronim Bednarski</dc:title>
  <dc:creator>Monika_</dc:creator>
  <cp:lastModifiedBy>Lenovo</cp:lastModifiedBy>
  <cp:revision>13</cp:revision>
  <dcterms:created xsi:type="dcterms:W3CDTF">2021-02-20T14:05:01Z</dcterms:created>
  <dcterms:modified xsi:type="dcterms:W3CDTF">2021-02-26T19:17:24Z</dcterms:modified>
</cp:coreProperties>
</file>