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vp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70B1E0C-349A-41D6-9866-6E33CB94E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697E53-BD0A-4C6E-9C9A-A631DFDD4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234F360-067A-4751-8C81-499A326436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2C95EC1-2E07-422F-9742-754D86E59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0322" y="4494107"/>
            <a:ext cx="8133478" cy="940240"/>
          </a:xfrm>
        </p:spPr>
        <p:txBody>
          <a:bodyPr>
            <a:normAutofit/>
          </a:bodyPr>
          <a:lstStyle/>
          <a:p>
            <a:r>
              <a:rPr lang="pl-PL" sz="4800"/>
              <a:t>Żołnierze Wyklęci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0322" y="5433742"/>
            <a:ext cx="8133478" cy="406566"/>
          </a:xfrm>
        </p:spPr>
        <p:txBody>
          <a:bodyPr>
            <a:normAutofit/>
          </a:bodyPr>
          <a:lstStyle/>
          <a:p>
            <a:r>
              <a:rPr lang="pl-PL" sz="1800"/>
              <a:t>Prezentacje wykonała Oliwia Kolano 8c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E139E0E-6AC7-4D6C-BB44-FE4F81075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35" r="-1" b="8065"/>
          <a:stretch/>
        </p:blipFill>
        <p:spPr>
          <a:xfrm>
            <a:off x="0" y="550555"/>
            <a:ext cx="7101446" cy="363383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64B3C49-48D9-4A6B-B79E-DBAA9984B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89" r="39803"/>
          <a:stretch/>
        </p:blipFill>
        <p:spPr>
          <a:xfrm>
            <a:off x="7478496" y="546950"/>
            <a:ext cx="2670607" cy="3617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F8B852-E4A2-486B-9DCC-BD35FA99A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028983-B5E5-4471-96B5-E7688CB7F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A8781A8-BE70-43AF-B34F-7FE082A94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552ADB-379C-4880-887C-BB365695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6DA4C8-DA50-4BDE-B3C1-8684F764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pl-PL" sz="2000"/>
              <a:t>pl.wikipedia.org</a:t>
            </a:r>
          </a:p>
          <a:p>
            <a:r>
              <a:rPr lang="pl-PL" sz="2000">
                <a:hlinkClick r:id="rId2"/>
              </a:rPr>
              <a:t>www.tvp.info</a:t>
            </a:r>
            <a:endParaRPr lang="pl-PL" sz="2000"/>
          </a:p>
          <a:p>
            <a:r>
              <a:rPr lang="pl-PL" sz="2000"/>
              <a:t>Zdjęcia wybrane z grafiki google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9D52149-7BB4-4A1C-BA03-00D1FBC75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31" r="-1" b="-1"/>
          <a:stretch/>
        </p:blipFill>
        <p:spPr>
          <a:xfrm>
            <a:off x="5735783" y="1895246"/>
            <a:ext cx="3356080" cy="216347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10D049E-D3CF-4926-981A-C3CC9F4AD7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68" b="4"/>
          <a:stretch/>
        </p:blipFill>
        <p:spPr>
          <a:xfrm>
            <a:off x="5735783" y="4136531"/>
            <a:ext cx="3356080" cy="206661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45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54E57-3ED4-47AD-BFD9-99373F9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/>
              <a:t>Pomnik Żołnierzy Wyklętych w Rzeszowie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B3A7B5-83B3-4F58-B063-61AE1482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025641"/>
            <a:ext cx="348934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Jest on poświęcony polskim działaczom podziemia antykomunistycznego. Przedstawia on Łukasza Cieplińskiego i siedmiu członków IV zarządu Zrzeszenia „Wolność i Niezawisłość”.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9499F3B-077E-4CC2-A5EA-7B1D6B96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5" y="2550014"/>
            <a:ext cx="5639886" cy="317243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6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34DEFF-D443-45A4-AA83-597CFD4F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 dirty="0"/>
              <a:t>Żołnierze Wyklęci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2A949C-86FC-4F70-8898-FE2F0FFC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673" y="2906888"/>
            <a:ext cx="65165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Są nazywani także żołnierzami niezłomnymi. Zorganizowali antykomunistyczny i niepodległościowy ruch partyzancki, który stawiał opór sowietyzacji Polski i podporządkowaniu jej ZSRR.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C4C4536-F0DC-4BC5-B754-8D1659DD4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4" r="31148" b="1"/>
          <a:stretch/>
        </p:blipFill>
        <p:spPr>
          <a:xfrm>
            <a:off x="680321" y="2170617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58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F4979F40-3A44-4CCB-9EB7-F8318BCE5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5291D39-6B03-4BB5-BFC6-CBF11E90B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FD071FA-0514-4371-9568-86216A1F4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211DDA4-E7B5-4325-A844-B7F59B084B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605BBE-5B16-4072-B451-A44D3F20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pl-PL" sz="2400"/>
              <a:t>Daty najważniejszych bitw i akcji stoczonych przez żołnierzy wyklętych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D58E222-6309-4F79-AC20-9D3C69CD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217D17-DC0C-4067-BD6C-17EDE4FC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pl-PL" sz="1400"/>
              <a:t>21 sierpnia 1944r. Bitwa o Surkonty</a:t>
            </a:r>
          </a:p>
          <a:p>
            <a:r>
              <a:rPr lang="pl-PL" sz="1400"/>
              <a:t>24 kwietnia 1945r. Odbicie więźniów w Puławach</a:t>
            </a:r>
          </a:p>
          <a:p>
            <a:r>
              <a:rPr lang="pl-PL" sz="1400"/>
              <a:t>24 maja 1945r. Bitwa w Lesie Stockim</a:t>
            </a:r>
          </a:p>
          <a:p>
            <a:r>
              <a:rPr lang="pl-PL" sz="1400"/>
              <a:t>31 maja 1945r. Bitwa pod wsią Palonki</a:t>
            </a:r>
          </a:p>
          <a:p>
            <a:r>
              <a:rPr lang="pl-PL" sz="1400"/>
              <a:t>18 sierpnia 1945r.</a:t>
            </a:r>
          </a:p>
          <a:p>
            <a:r>
              <a:rPr lang="pl-PL" sz="1400"/>
              <a:t>15 czerwca 1946r.</a:t>
            </a:r>
          </a:p>
          <a:p>
            <a:r>
              <a:rPr lang="pl-PL" sz="1400"/>
              <a:t>8 maja 1946r.</a:t>
            </a:r>
          </a:p>
          <a:p>
            <a:r>
              <a:rPr lang="pl-PL" sz="1400"/>
              <a:t>16 lutego 1946r.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A8C5D36-D8B9-4469-B93B-17AAB1705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31" y="1190388"/>
            <a:ext cx="6269479" cy="428721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25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4979F40-3A44-4CCB-9EB7-F8318BCE5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291D39-6B03-4BB5-BFC6-CBF11E90B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D071FA-0514-4371-9568-86216A1F4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11DDA4-E7B5-4325-A844-B7F59B084B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A9DDA5-E235-46AB-8E6C-A406DB90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pl-PL" sz="2400"/>
              <a:t>Łukasz Konrad Ciepliński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58E222-6309-4F79-AC20-9D3C69CD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6DADBB-7977-4E56-96B9-ECA62275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Urodził się 26 listopada 1913 w Kwilczu, a zmarł 1 marca 1951 w Warszawie. Był podpułkownikiem piechoty Wojska Polskiego żołnierzem Organizacji Orła Białego, ZWZ-AK oraz NIE i DSZ, prezesem IV Komendy Zrzeszenia Wolność i Niezawisłość oraz kawalerem Orderu Orła Białego.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0D8568B-FE17-4DE2-8FEE-DDBB3E6F0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890" y="609600"/>
            <a:ext cx="5914192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12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23FBAB-75C5-4D7A-80E0-2AE54ED1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 dirty="0"/>
              <a:t>Inni ważni żołnierze wyklęci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22D0D4B-1B84-4491-BE35-E1590A8C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211977" cy="3599316"/>
          </a:xfrm>
        </p:spPr>
        <p:txBody>
          <a:bodyPr>
            <a:normAutofit fontScale="92500" lnSpcReduction="20000"/>
          </a:bodyPr>
          <a:lstStyle/>
          <a:p>
            <a:r>
              <a:rPr lang="pl-PL" sz="2200" dirty="0"/>
              <a:t>Adam </a:t>
            </a:r>
            <a:r>
              <a:rPr lang="pl-PL" sz="2200" dirty="0" err="1"/>
              <a:t>Lazarowicz</a:t>
            </a:r>
            <a:r>
              <a:rPr lang="pl-PL" sz="2200" dirty="0"/>
              <a:t> urodził się 14 października 1902 w </a:t>
            </a:r>
            <a:r>
              <a:rPr lang="pl-PL" sz="2200" dirty="0" err="1"/>
              <a:t>Berezowicy</a:t>
            </a:r>
            <a:r>
              <a:rPr lang="pl-PL" sz="2200" dirty="0"/>
              <a:t> Małej, a zmarł 1 marca 1951 w Warszawie. Był majorem piechoty Polskich Sił Zbrojnych, żołnierzem SZP, ZWZ i AK oraz Zrzeszenia WiN, zastępcą prezesa IV Zarządu Głównego Zrzeszenia WiN i działaczem zbrojnego podziemia niepodległościowego.</a:t>
            </a:r>
          </a:p>
          <a:p>
            <a:r>
              <a:rPr lang="pl-PL" sz="2200" dirty="0"/>
              <a:t>Mieczysław Kawalec urodził się 5 lipca 1916 w </a:t>
            </a:r>
            <a:r>
              <a:rPr lang="pl-PL" sz="2200" dirty="0" err="1"/>
              <a:t>Trzcianie</a:t>
            </a:r>
            <a:r>
              <a:rPr lang="pl-PL" sz="2200" dirty="0"/>
              <a:t>, a zmarł 1 marca 1951 w Warszawie</a:t>
            </a:r>
            <a:r>
              <a:rPr lang="pl-PL" sz="2000" dirty="0"/>
              <a:t>. Był majorem Wojska Polskiego, żołnierzem Armii Krajowej, pełniącym obowiązki ostatniego prezesa IV Zarządu Głównego Zrzeszenia Wolność i Niezawisłość.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CA8E4C0-5A30-4755-B155-08BB36C8E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17104" y="2336872"/>
            <a:ext cx="2647788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DDBF346-E114-4A5B-8F41-503EE9C51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55" y="2496686"/>
            <a:ext cx="2180482" cy="32775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5042C6-6A6E-4F79-A746-797431EA8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9664" y="2336872"/>
            <a:ext cx="2673942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4D5F5BA-A55E-41C8-8932-07B6F644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532" y="2514689"/>
            <a:ext cx="2359530" cy="32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9F5540-4135-4748-842B-6EC8F566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BFCF45B-105B-4F0C-9499-D037F436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211977" cy="3599316"/>
          </a:xfrm>
        </p:spPr>
        <p:txBody>
          <a:bodyPr>
            <a:normAutofit/>
          </a:bodyPr>
          <a:lstStyle/>
          <a:p>
            <a:r>
              <a:rPr lang="pl-PL" sz="2000"/>
              <a:t>Józef Batory urodził się 20 lutego 1914 w Weryni, a zmarł 1 marca 1951 w Warszawie. Był kapitanem Wojska Polskiego, żołnierzem ZWZ-AK oraz szefem łączności zewnętrznej IV Zarządu Głównego Zrzeszenia Wolność i Niezawisłość.</a:t>
            </a:r>
          </a:p>
          <a:p>
            <a:r>
              <a:rPr lang="pl-PL" sz="2000"/>
              <a:t>Franciszek Błażej urodził się 27 października 1907 w Nosówce, a zmarł 1 marca 1951. Był porucznikiem piechoty Wojska Polskiego i Armii Krajowej oraz WiN.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51B209F-2306-4A33-A01E-1794ED021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" r="-1" b="10313"/>
          <a:stretch/>
        </p:blipFill>
        <p:spPr>
          <a:xfrm>
            <a:off x="8680293" y="2336873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C987802-FCCE-44D6-AEC0-0676B9F46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11" r="5461"/>
          <a:stretch/>
        </p:blipFill>
        <p:spPr>
          <a:xfrm>
            <a:off x="5892298" y="2337400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12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8CCCA2-F70C-4BA3-B1FF-381C48C7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F69D649-0F24-41D6-B49D-B3B36F37C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211977" cy="3599316"/>
          </a:xfrm>
        </p:spPr>
        <p:txBody>
          <a:bodyPr>
            <a:normAutofit/>
          </a:bodyPr>
          <a:lstStyle/>
          <a:p>
            <a:r>
              <a:rPr lang="pl-PL" sz="2000"/>
              <a:t>Józef Rzepka urodził się 22 grudnia 1913 w Bratkowicach, a zmarł 1 marca 1951 w Warszawie. Był kapitanem WP, w czasie II wojny światowej partyzantem w rejonie Rzeszowa, jeden z dowódców oddziałów podziemia antykomunistycznego i niepodległościowego.</a:t>
            </a:r>
          </a:p>
          <a:p>
            <a:r>
              <a:rPr lang="pl-PL" sz="2000"/>
              <a:t>Karol Chmiel urodził się 17 kwietnia 1911 w Zagorzycach, a zmarł 1 marca 1951 w Warszawie. Był porucznikiem Wojska Polskiego.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4263B35-DA67-4CF1-AFE0-FE828C159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r="2" b="6756"/>
          <a:stretch/>
        </p:blipFill>
        <p:spPr>
          <a:xfrm>
            <a:off x="6317103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C610FB6-B08B-473F-AB34-5ED4D9F1D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3827"/>
          <a:stretch/>
        </p:blipFill>
        <p:spPr>
          <a:xfrm>
            <a:off x="9209664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37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050A4B3-C32C-4322-B92D-C077623C34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A9A51A9-AA1B-4283-BF13-6F1D63FDD5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685DFA7-77F5-4963-B6BD-9BCF3D0450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17CEB4E-5A75-43EC-A980-33ADB1349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61" r="1" b="17129"/>
          <a:stretch/>
        </p:blipFill>
        <p:spPr>
          <a:xfrm>
            <a:off x="7547810" y="10"/>
            <a:ext cx="4641013" cy="42336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74EFF1-6555-4277-8547-1C92974E7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897810-271D-4026-9BDA-4DBBCEAE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974BEAF-D0A0-45D8-852C-637D4C6E2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92FB8C-BDDA-47A0-8BD5-84E744E9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20" y="2978140"/>
            <a:ext cx="642321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Pomnik ten ma za zadanie uhonorować i upamiętnić osoby, które przyczyniły się do wolności naszego kraju.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1896B03-E4ED-4C70-B035-956208DC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24" r="-2" b="19443"/>
          <a:stretch/>
        </p:blipFill>
        <p:spPr>
          <a:xfrm>
            <a:off x="7547810" y="4377300"/>
            <a:ext cx="4644191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082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Niestandardowy 1">
      <a:dk1>
        <a:srgbClr val="858585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410</Words>
  <Application>Microsoft Office PowerPoint</Application>
  <PresentationFormat>Niestandardowy</PresentationFormat>
  <Paragraphs>29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Berlin</vt:lpstr>
      <vt:lpstr>Żołnierze Wyklęci</vt:lpstr>
      <vt:lpstr>Pomnik Żołnierzy Wyklętych w Rzeszowie</vt:lpstr>
      <vt:lpstr>Żołnierze Wyklęci</vt:lpstr>
      <vt:lpstr>Daty najważniejszych bitw i akcji stoczonych przez żołnierzy wyklętych</vt:lpstr>
      <vt:lpstr>Łukasz Konrad Ciepliński</vt:lpstr>
      <vt:lpstr>Inni ważni żołnierze wyklęci</vt:lpstr>
      <vt:lpstr>Prezentacja programu PowerPoint</vt:lpstr>
      <vt:lpstr>Prezentacja programu PowerPoint</vt:lpstr>
      <vt:lpstr>Prezentacja programu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Oliwia Kolano</dc:creator>
  <cp:lastModifiedBy>Lenovo</cp:lastModifiedBy>
  <cp:revision>1</cp:revision>
  <dcterms:created xsi:type="dcterms:W3CDTF">2021-02-25T17:59:42Z</dcterms:created>
  <dcterms:modified xsi:type="dcterms:W3CDTF">2021-02-26T19:02:01Z</dcterms:modified>
</cp:coreProperties>
</file>