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7A26E8E-4355-4116-B4F7-9B7AE2CCB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9114E33-7973-486B-800C-92F5CD095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8532494-EECF-4D98-AFCC-39BD2DBD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A7043F-1437-4BB5-8429-946836F7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9512A56-9803-4C65-B5F9-7B7892919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487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76C1C9-97DB-4FE7-AC10-DEB3E48DC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F04277F-9A4D-40D5-8A5E-826134B94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C077D6D-8DE2-4212-BFE9-0881B712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16EE68C-0CB1-49B4-9A1E-10AE58FF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8B284D7-09B8-4D2D-87D9-28CE75FF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67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F1D4AF8D-234D-45E4-A985-5A25A19E2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F68B901-A402-416F-B6DA-E3C011090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DBD5E8A-B962-4B64-A802-3FB1D188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BFF04B5-E0E8-448F-920D-D3EAB8343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277D8CD-7286-433A-B34D-5FF3E1A17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12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DE80AC4-5FE7-4627-AF36-EC17954C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58B351D-18BC-457E-B3A5-B9CA8761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1C5B0FE-D7DD-4728-BC6D-A0723C65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223DCC3-0EC2-491A-9099-E38A94F0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74120A1-F2A7-44FB-A54B-CD8A7193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22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DD382CB-0901-4C67-8D79-4FEDD3D3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C174FC3-45E9-4879-B39B-CDF6D2466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A0C9D5F-CD13-4B3D-B77F-36C0B381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EC53EEA-109B-4CF4-B72D-242A5C65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057FDD1-9763-430B-AF10-8E1882CD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331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23F7BDC-C3A5-48FB-A533-B4176DC3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2ECA6ED-B291-4210-9DBA-78CB1D570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5454DCE-AD77-4392-A03E-6AE2062D6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96A4E8E-9A04-4C21-BE9B-46F8C4E06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F6D2AF2-5D33-4272-979D-32D4F5BC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D7971A3-9F52-4B97-A3D1-1B4D9E46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81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D7EB1D1-0F23-448B-BD0D-F50D98677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8543CDA-FD75-4C37-ADFB-267B63EF6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373D815-8B53-4584-B524-B2CF5D46E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31209DFC-28C4-4B09-BCD0-CE9432A18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B5ECAAC3-1F50-486A-B6BD-ACFA8B3B1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A89C3719-08F4-4C91-92B6-DF9EE68E1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DBB30ED-D54D-46F4-8C82-2ADF835E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A858E8B8-F7B7-4DBE-8784-4ADDBB24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80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72CF503-DC00-4C3A-BB35-DF056B7B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3BB5CE1-9B04-4657-89D0-64FEF7D8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9D563723-DFF0-4A07-B951-C3A27B5D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F66585FC-D02C-4058-AFB1-51DD6EA3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375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834DB4E1-7BF8-490F-9597-C2DDA55C1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D4A047EE-6F4F-486B-A3ED-2D4F8FE7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23ADABB-735A-4328-BF1B-FD2AF657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36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465839-7BEF-4580-896C-C30998ED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1DDB935-BD86-4870-A10B-B538C094C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9CDF4A3-C8BD-42FE-A802-400B5C8A0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47EC600-778A-4842-B425-ED9BF3A38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4DA97D2-3355-4EEB-9963-077772DC4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CE9F8D2-406D-4B8E-BE9B-A6D7666D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35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89C344E-99CC-4E70-AFAF-F79CBFF83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C4514B48-21AD-4966-A1DF-B29CF88A1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4C88EC4F-7FA0-4CA9-A179-A9F36EC66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6212AE4-FCDD-4C52-B779-9EAB17A5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125EB93-09F7-4521-B351-2834FCEB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45F1318-DC7E-438B-8324-293C6939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17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F6B3D75-CE0F-403C-B05E-89B0CEF1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18CD170-597A-4EE5-9853-3AE26EA76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EACD5B3-EE20-4AB7-97EE-F7DDAFBDF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EB91-EA21-45BB-AE07-C6F66A23E65E}" type="datetimeFigureOut">
              <a:rPr lang="pl-PL" smtClean="0"/>
              <a:t>26.02.2021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D34C099-99ED-4382-A7E2-80AC35240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1390A7E-7055-45C6-BB66-432927F11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07BFA-C6F1-4A60-B39C-CD7993A618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366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36C93389-B656-4CB4-A670-C7BF9CB7E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812" y="705918"/>
            <a:ext cx="3782106" cy="3782106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235267E-C0FA-44B8-BAA8-BC7556AAF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646" y="705918"/>
            <a:ext cx="4043542" cy="3782106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23154534-2CA8-46A0-9B7A-D0AED85B397D}"/>
              </a:ext>
            </a:extLst>
          </p:cNvPr>
          <p:cNvSpPr/>
          <p:nvPr/>
        </p:nvSpPr>
        <p:spPr>
          <a:xfrm>
            <a:off x="559837" y="4776015"/>
            <a:ext cx="11103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/>
              <a:t>ŻOŁNIERZE WYKLĘCI  –  WZÓR POSTAWY OBYWATELSKIEJ   I PATRIOTYCZNEJ,    CZY … TRAGICZNY EPIZOD DZIEJOWY?   </a:t>
            </a:r>
          </a:p>
        </p:txBody>
      </p:sp>
    </p:spTree>
    <p:extLst>
      <p:ext uri="{BB962C8B-B14F-4D97-AF65-F5344CB8AC3E}">
        <p14:creationId xmlns:p14="http://schemas.microsoft.com/office/powerpoint/2010/main" val="195003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E2CC4FD1-943F-4A2A-8A97-9794F88E68F7}"/>
              </a:ext>
            </a:extLst>
          </p:cNvPr>
          <p:cNvSpPr/>
          <p:nvPr/>
        </p:nvSpPr>
        <p:spPr>
          <a:xfrm>
            <a:off x="1048624" y="387640"/>
            <a:ext cx="1051140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/>
              <a:t>Przedstawię świadectwo bolesne.</a:t>
            </a:r>
          </a:p>
          <a:p>
            <a:endParaRPr lang="pl-PL" sz="3600" dirty="0"/>
          </a:p>
          <a:p>
            <a:r>
              <a:rPr lang="pl-PL" sz="3600" dirty="0"/>
              <a:t>Opowiem o człowieku, który stając w szeregach       Armii Krajowej wcielił się w rolę kata.</a:t>
            </a:r>
          </a:p>
          <a:p>
            <a:endParaRPr lang="pl-PL" sz="3600" dirty="0"/>
          </a:p>
          <a:p>
            <a:r>
              <a:rPr lang="pl-PL" sz="3600" dirty="0"/>
              <a:t>         </a:t>
            </a:r>
            <a:r>
              <a:rPr lang="pl-PL" sz="4800" b="1" dirty="0"/>
              <a:t>STEFAN DĄMBSKI   -   EGZEKUTOR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08A046DB-3131-4CAD-B847-563B67DDE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77" y="4357371"/>
            <a:ext cx="3493311" cy="1853345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C33AA159-BF11-4FBA-B974-9AB12F06D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191" y="4357371"/>
            <a:ext cx="2139881" cy="214597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AFEAC4DC-76AA-4A8D-A7C1-D217A076D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6982" y="4357371"/>
            <a:ext cx="3603048" cy="18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1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A25D7F26-8EFB-4D3C-B341-348988D5CE4E}"/>
              </a:ext>
            </a:extLst>
          </p:cNvPr>
          <p:cNvSpPr/>
          <p:nvPr/>
        </p:nvSpPr>
        <p:spPr>
          <a:xfrm>
            <a:off x="975948" y="612844"/>
            <a:ext cx="104610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Stefan </a:t>
            </a:r>
            <a:r>
              <a:rPr lang="pl-PL" sz="2400" dirty="0" err="1"/>
              <a:t>Dąmbski</a:t>
            </a:r>
            <a:r>
              <a:rPr lang="pl-PL" sz="2400" dirty="0"/>
              <a:t> jako 16-letni żołnierz AK został egzekutorem – wykonywał wyroki śmierci na polskich kolaborantach, Niemcach, Ukraińcach, a później także na przedstawicielach nowej władzy ludowej, na komunistach.</a:t>
            </a:r>
          </a:p>
          <a:p>
            <a:endParaRPr lang="pl-PL" sz="2400" dirty="0"/>
          </a:p>
          <a:p>
            <a:r>
              <a:rPr lang="pl-PL" sz="2400" dirty="0"/>
              <a:t>Jego spisane pod koniec życia wspomnienia stały się niejako spowiedzią i wciąż budzą kontrowersje.</a:t>
            </a:r>
          </a:p>
          <a:p>
            <a:endParaRPr lang="pl-PL" sz="2400" dirty="0"/>
          </a:p>
          <a:p>
            <a:r>
              <a:rPr lang="pl-PL" sz="2400" dirty="0"/>
              <a:t>Z jednej strony są świadectwem skrajnego poświęcenia dla Ojczyzny,  z drugiej – pozbawionym emocji samooskarżeniem. </a:t>
            </a:r>
          </a:p>
          <a:p>
            <a:endParaRPr lang="pl-PL" sz="2400" dirty="0"/>
          </a:p>
          <a:p>
            <a:r>
              <a:rPr lang="pl-PL" sz="2400" dirty="0" err="1"/>
              <a:t>Dąmbski</a:t>
            </a:r>
            <a:r>
              <a:rPr lang="pl-PL" sz="2400" dirty="0"/>
              <a:t> pyta w swoim tekście, po latach, czy stał się mordercą? </a:t>
            </a:r>
          </a:p>
          <a:p>
            <a:endParaRPr lang="pl-PL" sz="2400" dirty="0"/>
          </a:p>
          <a:p>
            <a:r>
              <a:rPr lang="pl-PL" sz="2400" dirty="0"/>
              <a:t>Stawia pytanie o cenę wojennego bohaterstwa i granice patriotyzmu. </a:t>
            </a:r>
          </a:p>
          <a:p>
            <a:endParaRPr lang="pl-PL" sz="2400" dirty="0"/>
          </a:p>
          <a:p>
            <a:r>
              <a:rPr lang="pl-PL" sz="2400" dirty="0"/>
              <a:t>Z BIEGIEM LAT ANTYWOJENNE PRZESŁANIE JEGO KSIĄŻKI ZYSKUJE NA ZNACZENIU.</a:t>
            </a:r>
          </a:p>
        </p:txBody>
      </p:sp>
    </p:spTree>
    <p:extLst>
      <p:ext uri="{BB962C8B-B14F-4D97-AF65-F5344CB8AC3E}">
        <p14:creationId xmlns:p14="http://schemas.microsoft.com/office/powerpoint/2010/main" val="140929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C4C85562-E166-4E5C-AB5A-DE7B987D2916}"/>
              </a:ext>
            </a:extLst>
          </p:cNvPr>
          <p:cNvSpPr/>
          <p:nvPr/>
        </p:nvSpPr>
        <p:spPr>
          <a:xfrm>
            <a:off x="671118" y="773371"/>
            <a:ext cx="107546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Stefan </a:t>
            </a:r>
            <a:r>
              <a:rPr lang="pl-PL" dirty="0" err="1"/>
              <a:t>Dąmbski</a:t>
            </a:r>
            <a:r>
              <a:rPr lang="pl-PL" dirty="0"/>
              <a:t> ps. Żbik I  (ur. 3 grudnia 1925 w Nosówce k/Rzeszowa, zm. 13 stycznia 1993 w Miami, w USA).                    W latach 1942–1945 żołnierz grupy dywersyjnej </a:t>
            </a:r>
            <a:r>
              <a:rPr lang="pl-PL" dirty="0" err="1"/>
              <a:t>podobwodu</a:t>
            </a:r>
            <a:r>
              <a:rPr lang="pl-PL" dirty="0"/>
              <a:t> AK Rzeszów-Południe i wykonawca wyroków śmierci.</a:t>
            </a:r>
          </a:p>
          <a:p>
            <a:r>
              <a:rPr lang="pl-PL" dirty="0"/>
              <a:t> </a:t>
            </a:r>
          </a:p>
          <a:p>
            <a:r>
              <a:rPr lang="pl-PL" dirty="0"/>
              <a:t>Autor wspomnień opublikowanych w książce pt. „Egzekutor”.</a:t>
            </a:r>
          </a:p>
          <a:p>
            <a:endParaRPr lang="pl-PL" dirty="0"/>
          </a:p>
          <a:p>
            <a:r>
              <a:rPr lang="pl-PL" dirty="0"/>
              <a:t>Odznaczony Krzyżem Walecznych.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xmlns="" id="{315E7618-996C-4909-860F-E9A8ACC8105B}"/>
              </a:ext>
            </a:extLst>
          </p:cNvPr>
          <p:cNvSpPr/>
          <p:nvPr/>
        </p:nvSpPr>
        <p:spPr>
          <a:xfrm>
            <a:off x="671119" y="2819311"/>
            <a:ext cx="107546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Urodził się i wychowywał w rodzinie ziemiańskiej. Był synem hrabiego Kazimierza </a:t>
            </a:r>
            <a:r>
              <a:rPr lang="pl-PL" dirty="0" err="1"/>
              <a:t>Dąmbskiego</a:t>
            </a:r>
            <a:r>
              <a:rPr lang="pl-PL" dirty="0"/>
              <a:t>, właściciela majątków ziemskich w Nosówce i Dylągówce, skończył szkołę we Lwowie.</a:t>
            </a:r>
          </a:p>
          <a:p>
            <a:endParaRPr lang="pl-PL" dirty="0"/>
          </a:p>
          <a:p>
            <a:r>
              <a:rPr lang="pl-PL" dirty="0"/>
              <a:t>W czasie II wojny światowej, w 1942, wstąpił do działającego w okolicach Rzeszowa oddziału AK dowodzonego przez Ludwika Wojciechowskiego Puchacza. Po kilku miesiącach służby, na własną prośbę, przydzielony został do grupy dywersyjnej, której głównym zadaniem była likwidacja Niemców i konfidentów. Swój pierwszy wyrok śmierci wykonał na szkolnym koledze. Brał także udział w akcjach przeciw ludności ukraińskiej. Uczestniczył w akcji Burza.     </a:t>
            </a:r>
          </a:p>
          <a:p>
            <a:endParaRPr lang="pl-PL" dirty="0"/>
          </a:p>
          <a:p>
            <a:r>
              <a:rPr lang="pl-PL" dirty="0"/>
              <a:t>Po zajęciu Rzeszowszczyzny przez Armię Czerwoną latem 1944, </a:t>
            </a:r>
            <a:r>
              <a:rPr lang="pl-PL" dirty="0" err="1"/>
              <a:t>Dąmbski</a:t>
            </a:r>
            <a:r>
              <a:rPr lang="pl-PL" dirty="0"/>
              <a:t> kontynuował działalność w partyzantce. Walcząc z władza ludową zabijał funkcjonariuszy Milicji Obywatelskiej, aparatu bezpieczeństwa, aktywistów Polskiej Partii Robotniczej oraz żołnierzy Armii Czerwonej.</a:t>
            </a:r>
          </a:p>
        </p:txBody>
      </p:sp>
    </p:spTree>
    <p:extLst>
      <p:ext uri="{BB962C8B-B14F-4D97-AF65-F5344CB8AC3E}">
        <p14:creationId xmlns:p14="http://schemas.microsoft.com/office/powerpoint/2010/main" val="249513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4BC2D75F-8868-4514-AED4-88912ED8BF98}"/>
              </a:ext>
            </a:extLst>
          </p:cNvPr>
          <p:cNvSpPr/>
          <p:nvPr/>
        </p:nvSpPr>
        <p:spPr>
          <a:xfrm>
            <a:off x="620785" y="751344"/>
            <a:ext cx="1119930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W lipcu 1945 zagrożony aresztowaniem został przerzucony do jednej z alianckich stref okupacyjnych           Niemiec, gdzie początkowo służył w kompanii wartowniczej w Norymberdze.</a:t>
            </a: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W 1950 wyemigrował do </a:t>
            </a:r>
            <a:r>
              <a:rPr lang="pl-PL" dirty="0">
                <a:latin typeface="Arial" panose="020B0604020202020204" pitchFamily="34" charset="0"/>
              </a:rPr>
              <a:t>Stanów Zjednoczonych</a:t>
            </a:r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, zamieszkał w </a:t>
            </a:r>
            <a:r>
              <a:rPr lang="pl-PL" dirty="0">
                <a:latin typeface="Arial" panose="020B0604020202020204" pitchFamily="34" charset="0"/>
              </a:rPr>
              <a:t>Chicago</a:t>
            </a:r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W 1975 odwiedził Polskę, gdzie na Śląsku spotkał się z bratem stryjecznym, Aleksandrem.</a:t>
            </a: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W 1976 osiadł w Miami, mieszkał tam do samobójczej śmierci 13.01.1993. Był nieuleczalnie chory na raka.</a:t>
            </a: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Nie wiemy co było przyczyną samobójstwa. Wyrzuty sumienia, które dręczyły </a:t>
            </a:r>
            <a:r>
              <a:rPr lang="pl-PL" dirty="0" err="1">
                <a:solidFill>
                  <a:srgbClr val="202122"/>
                </a:solidFill>
                <a:latin typeface="Arial" panose="020B0604020202020204" pitchFamily="34" charset="0"/>
              </a:rPr>
              <a:t>Dąmbskiego</a:t>
            </a:r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, że tylu ludzi pozbawił życia (co potwierdza jego rodzina), czy świadomość nieuleczalnej choroby.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A może i jedno, i drugie.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Przebywając na emigracji w Stanach Zjednoczonych napisał kontrowersyjną książkę pt. „Egzekutor”, wydaną w Polsce w 2010. </a:t>
            </a:r>
          </a:p>
          <a:p>
            <a:endParaRPr lang="pl-PL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pl-P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3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047B90AA-4151-4C01-971A-A47DDC787E4C}"/>
              </a:ext>
            </a:extLst>
          </p:cNvPr>
          <p:cNvSpPr/>
          <p:nvPr/>
        </p:nvSpPr>
        <p:spPr>
          <a:xfrm>
            <a:off x="838899" y="751344"/>
            <a:ext cx="106791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Stefan </a:t>
            </a:r>
            <a:r>
              <a:rPr lang="pl-PL" sz="2000" dirty="0" err="1"/>
              <a:t>Dąmbski</a:t>
            </a:r>
            <a:r>
              <a:rPr lang="pl-PL" sz="2000" dirty="0"/>
              <a:t>, jeden z wielu egzekutorów w szeregach AK, jako pierwszy miał odwagę pisać o swojej walce o wolną Polskę. Mógł sobie na to pozwolić ponieważ mieszkał w USA, w wolnym kraju.</a:t>
            </a:r>
          </a:p>
          <a:p>
            <a:endParaRPr lang="pl-PL" sz="2000" dirty="0"/>
          </a:p>
          <a:p>
            <a:r>
              <a:rPr lang="pl-PL" sz="2000" dirty="0"/>
              <a:t>Inni egzekutorzy, mieszkający w PRL-u, woleli zapomnieć o swojej przeszłości bojowej ze względu na bezpieczeństwo swoje i swoich bliskich. Komuniści byli bezwzględni wobec żołnierzy wyklętych.</a:t>
            </a:r>
          </a:p>
          <a:p>
            <a:endParaRPr lang="pl-PL" sz="2000" dirty="0"/>
          </a:p>
          <a:p>
            <a:r>
              <a:rPr lang="pl-PL" sz="2000" dirty="0" err="1"/>
              <a:t>Dąmbski</a:t>
            </a:r>
            <a:r>
              <a:rPr lang="pl-PL" sz="2000" dirty="0"/>
              <a:t> napisał swoje wspomnienia w przekonaniu, że zostawia świadectwo o historycznym znaczeniu, że wojna ma być przestrogą nie zaś zachętą do bohaterstwa.</a:t>
            </a:r>
          </a:p>
          <a:p>
            <a:endParaRPr lang="pl-PL" sz="2000" dirty="0"/>
          </a:p>
          <a:p>
            <a:r>
              <a:rPr lang="pl-PL" sz="2000" dirty="0"/>
              <a:t>Swoją książkę kończy słowami:</a:t>
            </a:r>
          </a:p>
          <a:p>
            <a:endParaRPr lang="pl-PL" sz="2000" dirty="0"/>
          </a:p>
          <a:p>
            <a:r>
              <a:rPr lang="pl-PL" sz="2000" b="1" dirty="0"/>
              <a:t>„Pisząc dziś te wspomnienia próbuję usprawiedliwić siebie i takich jak ja, gdy chodzi o ogromne krzywdy jakie wyrządziliśmy w tym czasie rasie ludzkiej. Za późno dziś by prosić kogokolwiek o przebaczenie. Tak się ludziom życia nie przywróci. </a:t>
            </a:r>
          </a:p>
          <a:p>
            <a:endParaRPr lang="pl-PL" sz="2000" b="1" dirty="0"/>
          </a:p>
          <a:p>
            <a:r>
              <a:rPr lang="pl-PL" sz="2000" b="1" dirty="0"/>
              <a:t>Niech to będzie jeszcze jedno ostrzeżenie dla przyszłych pokoleń i różnych organizatorów politycznych. Niech pamiętają, że każda wojna to tragedia, że w niej zawsze giną ludzie młodzi mający całe życie przed sobą.  I to giną niepotrzebnie”.</a:t>
            </a:r>
          </a:p>
        </p:txBody>
      </p:sp>
    </p:spTree>
    <p:extLst>
      <p:ext uri="{BB962C8B-B14F-4D97-AF65-F5344CB8AC3E}">
        <p14:creationId xmlns:p14="http://schemas.microsoft.com/office/powerpoint/2010/main" val="3306168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BDEAD79E-B5D8-4261-B3D1-7F3B49E6D91F}"/>
              </a:ext>
            </a:extLst>
          </p:cNvPr>
          <p:cNvSpPr/>
          <p:nvPr/>
        </p:nvSpPr>
        <p:spPr>
          <a:xfrm>
            <a:off x="789963" y="3554078"/>
            <a:ext cx="1061207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olidFill>
                  <a:srgbClr val="111111"/>
                </a:solidFill>
                <a:latin typeface="Lato"/>
              </a:rPr>
              <a:t>Żołnierzom Wyklętym należy się cześć i chwała. </a:t>
            </a:r>
          </a:p>
          <a:p>
            <a:endParaRPr lang="pl-PL" sz="2000" dirty="0">
              <a:solidFill>
                <a:srgbClr val="111111"/>
              </a:solidFill>
              <a:latin typeface="Lato"/>
            </a:endParaRPr>
          </a:p>
          <a:p>
            <a:r>
              <a:rPr lang="pl-PL" sz="2000" dirty="0">
                <a:solidFill>
                  <a:srgbClr val="111111"/>
                </a:solidFill>
                <a:latin typeface="Lato"/>
              </a:rPr>
              <a:t>Ich niezłomna postawa powinna być wzorem dla nas i dla przyszłych pokoleń. </a:t>
            </a:r>
          </a:p>
          <a:p>
            <a:endParaRPr lang="pl-PL" sz="2000" dirty="0">
              <a:solidFill>
                <a:srgbClr val="111111"/>
              </a:solidFill>
              <a:latin typeface="Lato"/>
            </a:endParaRPr>
          </a:p>
          <a:p>
            <a:r>
              <a:rPr lang="pl-PL" sz="2000" dirty="0">
                <a:solidFill>
                  <a:srgbClr val="111111"/>
                </a:solidFill>
                <a:latin typeface="Lato"/>
              </a:rPr>
              <a:t>Cechowali się odwagą w działaniu, często tracąc wolność oraz życie w walce o wolną Polskę. </a:t>
            </a:r>
          </a:p>
          <a:p>
            <a:endParaRPr lang="pl-PL" sz="2000" dirty="0">
              <a:solidFill>
                <a:srgbClr val="111111"/>
              </a:solidFill>
              <a:latin typeface="Lato"/>
            </a:endParaRPr>
          </a:p>
          <a:p>
            <a:endParaRPr lang="pl-PL" sz="2000" dirty="0">
              <a:solidFill>
                <a:srgbClr val="111111"/>
              </a:solidFill>
              <a:latin typeface="Lato"/>
            </a:endParaRPr>
          </a:p>
          <a:p>
            <a:r>
              <a:rPr lang="pl-PL" sz="2000" dirty="0">
                <a:solidFill>
                  <a:srgbClr val="111111"/>
                </a:solidFill>
                <a:latin typeface="Lato"/>
              </a:rPr>
              <a:t>Komunistyczne władze chciały zabić o nich pamięć, która obecnie jest przywracana.</a:t>
            </a:r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62C79CF4-E39D-48CA-821D-FFBA53668C26}"/>
              </a:ext>
            </a:extLst>
          </p:cNvPr>
          <p:cNvSpPr/>
          <p:nvPr/>
        </p:nvSpPr>
        <p:spPr>
          <a:xfrm>
            <a:off x="789963" y="609760"/>
            <a:ext cx="10612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Trudno jednoznacznie odpowiedzieć na zadane pytanie:  Żołnierze Wyklęci - bohaterowie, czy postacie tragiczne?</a:t>
            </a:r>
          </a:p>
          <a:p>
            <a:endParaRPr lang="pl-PL" sz="2400" b="1" dirty="0"/>
          </a:p>
          <a:p>
            <a:r>
              <a:rPr lang="pl-PL" sz="2400" b="1" dirty="0"/>
              <a:t>Był to jednocześnie wzór postawy obywatelskiej i patriotycznej, a także tragiczny epizod dziejowy, ponieważ utrzymanie tej postawy wiązało się z koniecznością poniesienia ofiar i czynami moralnie dyskusyjnymi.</a:t>
            </a:r>
          </a:p>
          <a:p>
            <a:endParaRPr lang="pl-PL" sz="2400" b="1" dirty="0"/>
          </a:p>
          <a:p>
            <a:r>
              <a:rPr lang="pl-PL" sz="2400" dirty="0"/>
              <a:t>Jednak:</a:t>
            </a:r>
          </a:p>
        </p:txBody>
      </p:sp>
    </p:spTree>
    <p:extLst>
      <p:ext uri="{BB962C8B-B14F-4D97-AF65-F5344CB8AC3E}">
        <p14:creationId xmlns:p14="http://schemas.microsoft.com/office/powerpoint/2010/main" val="200434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BD6FD62-2226-40C2-8C39-2B3713089C5B}"/>
              </a:ext>
            </a:extLst>
          </p:cNvPr>
          <p:cNvSpPr txBox="1"/>
          <p:nvPr/>
        </p:nvSpPr>
        <p:spPr>
          <a:xfrm>
            <a:off x="2023145" y="2105561"/>
            <a:ext cx="8145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dirty="0"/>
              <a:t>Dziękuję za uwagę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A3399EE6-D5E1-43E2-90DD-14509814D475}"/>
              </a:ext>
            </a:extLst>
          </p:cNvPr>
          <p:cNvSpPr txBox="1"/>
          <p:nvPr/>
        </p:nvSpPr>
        <p:spPr>
          <a:xfrm>
            <a:off x="310393" y="5721292"/>
            <a:ext cx="4681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Wiktor Bassara 7a </a:t>
            </a:r>
          </a:p>
        </p:txBody>
      </p:sp>
    </p:spTree>
    <p:extLst>
      <p:ext uri="{BB962C8B-B14F-4D97-AF65-F5344CB8AC3E}">
        <p14:creationId xmlns:p14="http://schemas.microsoft.com/office/powerpoint/2010/main" val="2386380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640</Words>
  <Application>Microsoft Office PowerPoint</Application>
  <PresentationFormat>Niestandardowy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Wiktor Bassara</dc:creator>
  <cp:lastModifiedBy>Lenovo</cp:lastModifiedBy>
  <cp:revision>134</cp:revision>
  <dcterms:created xsi:type="dcterms:W3CDTF">2021-02-17T19:04:46Z</dcterms:created>
  <dcterms:modified xsi:type="dcterms:W3CDTF">2021-02-26T18:58:11Z</dcterms:modified>
</cp:coreProperties>
</file>